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template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5"/>
  </p:notesMasterIdLst>
  <p:sldIdLst>
    <p:sldId id="256" r:id="rId2"/>
    <p:sldId id="258" r:id="rId3"/>
    <p:sldId id="257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62">
          <p15:clr>
            <a:srgbClr val="A4A3A4"/>
          </p15:clr>
        </p15:guide>
        <p15:guide id="2" pos="288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2458"/>
    <a:srgbClr val="052058"/>
    <a:srgbClr val="11264C"/>
    <a:srgbClr val="64A3F9"/>
    <a:srgbClr val="5587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26" autoAdjust="0"/>
  </p:normalViewPr>
  <p:slideViewPr>
    <p:cSldViewPr snapToGrid="0" snapToObjects="1">
      <p:cViewPr varScale="1">
        <p:scale>
          <a:sx n="123" d="100"/>
          <a:sy n="123" d="100"/>
        </p:scale>
        <p:origin x="1098" y="108"/>
      </p:cViewPr>
      <p:guideLst>
        <p:guide orient="horz" pos="4162"/>
        <p:guide pos="288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DAF8F9-169D-44DB-85CA-273403A7B9DE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58C562-8B63-4E12-9383-291BCD3F64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2870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1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1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1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1.emf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Herc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NRAO PPT Images_HercA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28602"/>
            <a:ext cx="9144000" cy="6858000"/>
          </a:xfrm>
          <a:prstGeom prst="rect">
            <a:avLst/>
          </a:prstGeom>
        </p:spPr>
      </p:pic>
      <p:sp>
        <p:nvSpPr>
          <p:cNvPr id="11" name="Freeform 10"/>
          <p:cNvSpPr/>
          <p:nvPr userDrawn="1"/>
        </p:nvSpPr>
        <p:spPr>
          <a:xfrm>
            <a:off x="-124504" y="4230440"/>
            <a:ext cx="9393008" cy="2873033"/>
          </a:xfrm>
          <a:custGeom>
            <a:avLst/>
            <a:gdLst>
              <a:gd name="connsiteX0" fmla="*/ 0 w 9393008"/>
              <a:gd name="connsiteY0" fmla="*/ 58023 h 734959"/>
              <a:gd name="connsiteX1" fmla="*/ 1921150 w 9393008"/>
              <a:gd name="connsiteY1" fmla="*/ 193410 h 734959"/>
              <a:gd name="connsiteX2" fmla="*/ 2965534 w 9393008"/>
              <a:gd name="connsiteY2" fmla="*/ 238540 h 734959"/>
              <a:gd name="connsiteX3" fmla="*/ 3829407 w 9393008"/>
              <a:gd name="connsiteY3" fmla="*/ 199857 h 734959"/>
              <a:gd name="connsiteX4" fmla="*/ 4583684 w 9393008"/>
              <a:gd name="connsiteY4" fmla="*/ 148281 h 734959"/>
              <a:gd name="connsiteX5" fmla="*/ 6124473 w 9393008"/>
              <a:gd name="connsiteY5" fmla="*/ 38682 h 734959"/>
              <a:gd name="connsiteX6" fmla="*/ 7723283 w 9393008"/>
              <a:gd name="connsiteY6" fmla="*/ 0 h 734959"/>
              <a:gd name="connsiteX7" fmla="*/ 9077114 w 9393008"/>
              <a:gd name="connsiteY7" fmla="*/ 58023 h 734959"/>
              <a:gd name="connsiteX8" fmla="*/ 9393008 w 9393008"/>
              <a:gd name="connsiteY8" fmla="*/ 90258 h 734959"/>
              <a:gd name="connsiteX9" fmla="*/ 9386561 w 9393008"/>
              <a:gd name="connsiteY9" fmla="*/ 728512 h 734959"/>
              <a:gd name="connsiteX10" fmla="*/ 51574 w 9393008"/>
              <a:gd name="connsiteY10" fmla="*/ 734959 h 734959"/>
              <a:gd name="connsiteX11" fmla="*/ 0 w 9393008"/>
              <a:gd name="connsiteY11" fmla="*/ 58023 h 734959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38111"/>
              <a:gd name="connsiteX1" fmla="*/ 1921150 w 9393008"/>
              <a:gd name="connsiteY1" fmla="*/ 193410 h 838111"/>
              <a:gd name="connsiteX2" fmla="*/ 2965534 w 9393008"/>
              <a:gd name="connsiteY2" fmla="*/ 238540 h 838111"/>
              <a:gd name="connsiteX3" fmla="*/ 3829407 w 9393008"/>
              <a:gd name="connsiteY3" fmla="*/ 199857 h 838111"/>
              <a:gd name="connsiteX4" fmla="*/ 4583684 w 9393008"/>
              <a:gd name="connsiteY4" fmla="*/ 148281 h 838111"/>
              <a:gd name="connsiteX5" fmla="*/ 6124473 w 9393008"/>
              <a:gd name="connsiteY5" fmla="*/ 38682 h 838111"/>
              <a:gd name="connsiteX6" fmla="*/ 7723283 w 9393008"/>
              <a:gd name="connsiteY6" fmla="*/ 0 h 838111"/>
              <a:gd name="connsiteX7" fmla="*/ 9077114 w 9393008"/>
              <a:gd name="connsiteY7" fmla="*/ 58023 h 838111"/>
              <a:gd name="connsiteX8" fmla="*/ 9393008 w 9393008"/>
              <a:gd name="connsiteY8" fmla="*/ 90258 h 838111"/>
              <a:gd name="connsiteX9" fmla="*/ 9386561 w 9393008"/>
              <a:gd name="connsiteY9" fmla="*/ 838111 h 838111"/>
              <a:gd name="connsiteX10" fmla="*/ 19340 w 9393008"/>
              <a:gd name="connsiteY10" fmla="*/ 818770 h 838111"/>
              <a:gd name="connsiteX11" fmla="*/ 0 w 9393008"/>
              <a:gd name="connsiteY11" fmla="*/ 58023 h 8381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86561 w 9393008"/>
              <a:gd name="connsiteY9" fmla="*/ 838111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54164 w 9393008"/>
              <a:gd name="connsiteY9" fmla="*/ 3741037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54164 w 9393008"/>
              <a:gd name="connsiteY9" fmla="*/ 3838233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38236"/>
              <a:gd name="connsiteX1" fmla="*/ 1921150 w 9393008"/>
              <a:gd name="connsiteY1" fmla="*/ 193410 h 3838236"/>
              <a:gd name="connsiteX2" fmla="*/ 2965534 w 9393008"/>
              <a:gd name="connsiteY2" fmla="*/ 238540 h 3838236"/>
              <a:gd name="connsiteX3" fmla="*/ 3829407 w 9393008"/>
              <a:gd name="connsiteY3" fmla="*/ 199857 h 3838236"/>
              <a:gd name="connsiteX4" fmla="*/ 4583684 w 9393008"/>
              <a:gd name="connsiteY4" fmla="*/ 148281 h 3838236"/>
              <a:gd name="connsiteX5" fmla="*/ 6124473 w 9393008"/>
              <a:gd name="connsiteY5" fmla="*/ 38682 h 3838236"/>
              <a:gd name="connsiteX6" fmla="*/ 7723283 w 9393008"/>
              <a:gd name="connsiteY6" fmla="*/ 0 h 3838236"/>
              <a:gd name="connsiteX7" fmla="*/ 9077114 w 9393008"/>
              <a:gd name="connsiteY7" fmla="*/ 58023 h 3838236"/>
              <a:gd name="connsiteX8" fmla="*/ 9393008 w 9393008"/>
              <a:gd name="connsiteY8" fmla="*/ 90258 h 3838236"/>
              <a:gd name="connsiteX9" fmla="*/ 9354164 w 9393008"/>
              <a:gd name="connsiteY9" fmla="*/ 3838233 h 3838236"/>
              <a:gd name="connsiteX10" fmla="*/ 6640 w 9393008"/>
              <a:gd name="connsiteY10" fmla="*/ 2841511 h 3838236"/>
              <a:gd name="connsiteX11" fmla="*/ 0 w 9393008"/>
              <a:gd name="connsiteY11" fmla="*/ 58023 h 3838236"/>
              <a:gd name="connsiteX0" fmla="*/ 0 w 9393008"/>
              <a:gd name="connsiteY0" fmla="*/ 58023 h 2873033"/>
              <a:gd name="connsiteX1" fmla="*/ 1921150 w 9393008"/>
              <a:gd name="connsiteY1" fmla="*/ 193410 h 2873033"/>
              <a:gd name="connsiteX2" fmla="*/ 2965534 w 9393008"/>
              <a:gd name="connsiteY2" fmla="*/ 238540 h 2873033"/>
              <a:gd name="connsiteX3" fmla="*/ 3829407 w 9393008"/>
              <a:gd name="connsiteY3" fmla="*/ 199857 h 2873033"/>
              <a:gd name="connsiteX4" fmla="*/ 4583684 w 9393008"/>
              <a:gd name="connsiteY4" fmla="*/ 148281 h 2873033"/>
              <a:gd name="connsiteX5" fmla="*/ 6124473 w 9393008"/>
              <a:gd name="connsiteY5" fmla="*/ 38682 h 2873033"/>
              <a:gd name="connsiteX6" fmla="*/ 7723283 w 9393008"/>
              <a:gd name="connsiteY6" fmla="*/ 0 h 2873033"/>
              <a:gd name="connsiteX7" fmla="*/ 9077114 w 9393008"/>
              <a:gd name="connsiteY7" fmla="*/ 58023 h 2873033"/>
              <a:gd name="connsiteX8" fmla="*/ 9393008 w 9393008"/>
              <a:gd name="connsiteY8" fmla="*/ 90258 h 2873033"/>
              <a:gd name="connsiteX9" fmla="*/ 9354164 w 9393008"/>
              <a:gd name="connsiteY9" fmla="*/ 2873033 h 2873033"/>
              <a:gd name="connsiteX10" fmla="*/ 6640 w 9393008"/>
              <a:gd name="connsiteY10" fmla="*/ 2841511 h 2873033"/>
              <a:gd name="connsiteX11" fmla="*/ 0 w 9393008"/>
              <a:gd name="connsiteY11" fmla="*/ 58023 h 2873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393008" h="2873033">
                <a:moveTo>
                  <a:pt x="0" y="58023"/>
                </a:moveTo>
                <a:lnTo>
                  <a:pt x="1921150" y="193410"/>
                </a:lnTo>
                <a:lnTo>
                  <a:pt x="2965534" y="238540"/>
                </a:lnTo>
                <a:lnTo>
                  <a:pt x="3829407" y="199857"/>
                </a:lnTo>
                <a:lnTo>
                  <a:pt x="4583684" y="148281"/>
                </a:lnTo>
                <a:lnTo>
                  <a:pt x="6124473" y="38682"/>
                </a:lnTo>
                <a:lnTo>
                  <a:pt x="7723283" y="0"/>
                </a:lnTo>
                <a:lnTo>
                  <a:pt x="9077114" y="58023"/>
                </a:lnTo>
                <a:lnTo>
                  <a:pt x="9393008" y="90258"/>
                </a:lnTo>
                <a:lnTo>
                  <a:pt x="9354164" y="2873033"/>
                </a:lnTo>
                <a:lnTo>
                  <a:pt x="6640" y="2841511"/>
                </a:lnTo>
                <a:cubicBezTo>
                  <a:pt x="193" y="1579248"/>
                  <a:pt x="6447" y="1320286"/>
                  <a:pt x="0" y="58023"/>
                </a:cubicBezTo>
                <a:close/>
              </a:path>
            </a:pathLst>
          </a:custGeom>
          <a:solidFill>
            <a:srgbClr val="0624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pic>
        <p:nvPicPr>
          <p:cNvPr id="12" name="Picture 11" descr="Curves_orange_blu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89797"/>
            <a:ext cx="9144000" cy="4822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006597" y="6429398"/>
            <a:ext cx="335026" cy="335026"/>
          </a:xfrm>
          <a:prstGeom prst="rect">
            <a:avLst/>
          </a:prstGeom>
        </p:spPr>
      </p:pic>
      <p:pic>
        <p:nvPicPr>
          <p:cNvPr id="16" name="Picture 15" descr="AUI Logo_White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3224" y="6382507"/>
            <a:ext cx="600744" cy="429103"/>
          </a:xfrm>
          <a:prstGeom prst="rect">
            <a:avLst/>
          </a:prstGeom>
        </p:spPr>
      </p:pic>
      <p:pic>
        <p:nvPicPr>
          <p:cNvPr id="17" name="Picture 16" descr="NRAO_Logo_White.ai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3721" y="6322504"/>
            <a:ext cx="430240" cy="556781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833438" y="5038725"/>
            <a:ext cx="7110412" cy="6282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Presentation Title</a:t>
            </a:r>
          </a:p>
        </p:txBody>
      </p:sp>
      <p:sp>
        <p:nvSpPr>
          <p:cNvPr id="18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833438" y="5694273"/>
            <a:ext cx="7110412" cy="6282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 b="1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Presenter</a:t>
            </a:r>
          </a:p>
        </p:txBody>
      </p:sp>
    </p:spTree>
    <p:extLst>
      <p:ext uri="{BB962C8B-B14F-4D97-AF65-F5344CB8AC3E}">
        <p14:creationId xmlns:p14="http://schemas.microsoft.com/office/powerpoint/2010/main" val="24908497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ALMA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NRAO PPT Images_ALMA_5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7000"/>
            <a:ext cx="9144000" cy="4572000"/>
          </a:xfrm>
          <a:prstGeom prst="rect">
            <a:avLst/>
          </a:prstGeom>
        </p:spPr>
      </p:pic>
      <p:sp>
        <p:nvSpPr>
          <p:cNvPr id="11" name="Freeform 10"/>
          <p:cNvSpPr/>
          <p:nvPr userDrawn="1"/>
        </p:nvSpPr>
        <p:spPr>
          <a:xfrm>
            <a:off x="-124504" y="4230440"/>
            <a:ext cx="9393008" cy="2873033"/>
          </a:xfrm>
          <a:custGeom>
            <a:avLst/>
            <a:gdLst>
              <a:gd name="connsiteX0" fmla="*/ 0 w 9393008"/>
              <a:gd name="connsiteY0" fmla="*/ 58023 h 734959"/>
              <a:gd name="connsiteX1" fmla="*/ 1921150 w 9393008"/>
              <a:gd name="connsiteY1" fmla="*/ 193410 h 734959"/>
              <a:gd name="connsiteX2" fmla="*/ 2965534 w 9393008"/>
              <a:gd name="connsiteY2" fmla="*/ 238540 h 734959"/>
              <a:gd name="connsiteX3" fmla="*/ 3829407 w 9393008"/>
              <a:gd name="connsiteY3" fmla="*/ 199857 h 734959"/>
              <a:gd name="connsiteX4" fmla="*/ 4583684 w 9393008"/>
              <a:gd name="connsiteY4" fmla="*/ 148281 h 734959"/>
              <a:gd name="connsiteX5" fmla="*/ 6124473 w 9393008"/>
              <a:gd name="connsiteY5" fmla="*/ 38682 h 734959"/>
              <a:gd name="connsiteX6" fmla="*/ 7723283 w 9393008"/>
              <a:gd name="connsiteY6" fmla="*/ 0 h 734959"/>
              <a:gd name="connsiteX7" fmla="*/ 9077114 w 9393008"/>
              <a:gd name="connsiteY7" fmla="*/ 58023 h 734959"/>
              <a:gd name="connsiteX8" fmla="*/ 9393008 w 9393008"/>
              <a:gd name="connsiteY8" fmla="*/ 90258 h 734959"/>
              <a:gd name="connsiteX9" fmla="*/ 9386561 w 9393008"/>
              <a:gd name="connsiteY9" fmla="*/ 728512 h 734959"/>
              <a:gd name="connsiteX10" fmla="*/ 51574 w 9393008"/>
              <a:gd name="connsiteY10" fmla="*/ 734959 h 734959"/>
              <a:gd name="connsiteX11" fmla="*/ 0 w 9393008"/>
              <a:gd name="connsiteY11" fmla="*/ 58023 h 734959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38111"/>
              <a:gd name="connsiteX1" fmla="*/ 1921150 w 9393008"/>
              <a:gd name="connsiteY1" fmla="*/ 193410 h 838111"/>
              <a:gd name="connsiteX2" fmla="*/ 2965534 w 9393008"/>
              <a:gd name="connsiteY2" fmla="*/ 238540 h 838111"/>
              <a:gd name="connsiteX3" fmla="*/ 3829407 w 9393008"/>
              <a:gd name="connsiteY3" fmla="*/ 199857 h 838111"/>
              <a:gd name="connsiteX4" fmla="*/ 4583684 w 9393008"/>
              <a:gd name="connsiteY4" fmla="*/ 148281 h 838111"/>
              <a:gd name="connsiteX5" fmla="*/ 6124473 w 9393008"/>
              <a:gd name="connsiteY5" fmla="*/ 38682 h 838111"/>
              <a:gd name="connsiteX6" fmla="*/ 7723283 w 9393008"/>
              <a:gd name="connsiteY6" fmla="*/ 0 h 838111"/>
              <a:gd name="connsiteX7" fmla="*/ 9077114 w 9393008"/>
              <a:gd name="connsiteY7" fmla="*/ 58023 h 838111"/>
              <a:gd name="connsiteX8" fmla="*/ 9393008 w 9393008"/>
              <a:gd name="connsiteY8" fmla="*/ 90258 h 838111"/>
              <a:gd name="connsiteX9" fmla="*/ 9386561 w 9393008"/>
              <a:gd name="connsiteY9" fmla="*/ 838111 h 838111"/>
              <a:gd name="connsiteX10" fmla="*/ 19340 w 9393008"/>
              <a:gd name="connsiteY10" fmla="*/ 818770 h 838111"/>
              <a:gd name="connsiteX11" fmla="*/ 0 w 9393008"/>
              <a:gd name="connsiteY11" fmla="*/ 58023 h 8381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86561 w 9393008"/>
              <a:gd name="connsiteY9" fmla="*/ 838111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54164 w 9393008"/>
              <a:gd name="connsiteY9" fmla="*/ 3741037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54164 w 9393008"/>
              <a:gd name="connsiteY9" fmla="*/ 3838233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38236"/>
              <a:gd name="connsiteX1" fmla="*/ 1921150 w 9393008"/>
              <a:gd name="connsiteY1" fmla="*/ 193410 h 3838236"/>
              <a:gd name="connsiteX2" fmla="*/ 2965534 w 9393008"/>
              <a:gd name="connsiteY2" fmla="*/ 238540 h 3838236"/>
              <a:gd name="connsiteX3" fmla="*/ 3829407 w 9393008"/>
              <a:gd name="connsiteY3" fmla="*/ 199857 h 3838236"/>
              <a:gd name="connsiteX4" fmla="*/ 4583684 w 9393008"/>
              <a:gd name="connsiteY4" fmla="*/ 148281 h 3838236"/>
              <a:gd name="connsiteX5" fmla="*/ 6124473 w 9393008"/>
              <a:gd name="connsiteY5" fmla="*/ 38682 h 3838236"/>
              <a:gd name="connsiteX6" fmla="*/ 7723283 w 9393008"/>
              <a:gd name="connsiteY6" fmla="*/ 0 h 3838236"/>
              <a:gd name="connsiteX7" fmla="*/ 9077114 w 9393008"/>
              <a:gd name="connsiteY7" fmla="*/ 58023 h 3838236"/>
              <a:gd name="connsiteX8" fmla="*/ 9393008 w 9393008"/>
              <a:gd name="connsiteY8" fmla="*/ 90258 h 3838236"/>
              <a:gd name="connsiteX9" fmla="*/ 9354164 w 9393008"/>
              <a:gd name="connsiteY9" fmla="*/ 3838233 h 3838236"/>
              <a:gd name="connsiteX10" fmla="*/ 6640 w 9393008"/>
              <a:gd name="connsiteY10" fmla="*/ 2841511 h 3838236"/>
              <a:gd name="connsiteX11" fmla="*/ 0 w 9393008"/>
              <a:gd name="connsiteY11" fmla="*/ 58023 h 3838236"/>
              <a:gd name="connsiteX0" fmla="*/ 0 w 9393008"/>
              <a:gd name="connsiteY0" fmla="*/ 58023 h 2873033"/>
              <a:gd name="connsiteX1" fmla="*/ 1921150 w 9393008"/>
              <a:gd name="connsiteY1" fmla="*/ 193410 h 2873033"/>
              <a:gd name="connsiteX2" fmla="*/ 2965534 w 9393008"/>
              <a:gd name="connsiteY2" fmla="*/ 238540 h 2873033"/>
              <a:gd name="connsiteX3" fmla="*/ 3829407 w 9393008"/>
              <a:gd name="connsiteY3" fmla="*/ 199857 h 2873033"/>
              <a:gd name="connsiteX4" fmla="*/ 4583684 w 9393008"/>
              <a:gd name="connsiteY4" fmla="*/ 148281 h 2873033"/>
              <a:gd name="connsiteX5" fmla="*/ 6124473 w 9393008"/>
              <a:gd name="connsiteY5" fmla="*/ 38682 h 2873033"/>
              <a:gd name="connsiteX6" fmla="*/ 7723283 w 9393008"/>
              <a:gd name="connsiteY6" fmla="*/ 0 h 2873033"/>
              <a:gd name="connsiteX7" fmla="*/ 9077114 w 9393008"/>
              <a:gd name="connsiteY7" fmla="*/ 58023 h 2873033"/>
              <a:gd name="connsiteX8" fmla="*/ 9393008 w 9393008"/>
              <a:gd name="connsiteY8" fmla="*/ 90258 h 2873033"/>
              <a:gd name="connsiteX9" fmla="*/ 9354164 w 9393008"/>
              <a:gd name="connsiteY9" fmla="*/ 2873033 h 2873033"/>
              <a:gd name="connsiteX10" fmla="*/ 6640 w 9393008"/>
              <a:gd name="connsiteY10" fmla="*/ 2841511 h 2873033"/>
              <a:gd name="connsiteX11" fmla="*/ 0 w 9393008"/>
              <a:gd name="connsiteY11" fmla="*/ 58023 h 2873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393008" h="2873033">
                <a:moveTo>
                  <a:pt x="0" y="58023"/>
                </a:moveTo>
                <a:lnTo>
                  <a:pt x="1921150" y="193410"/>
                </a:lnTo>
                <a:lnTo>
                  <a:pt x="2965534" y="238540"/>
                </a:lnTo>
                <a:lnTo>
                  <a:pt x="3829407" y="199857"/>
                </a:lnTo>
                <a:lnTo>
                  <a:pt x="4583684" y="148281"/>
                </a:lnTo>
                <a:lnTo>
                  <a:pt x="6124473" y="38682"/>
                </a:lnTo>
                <a:lnTo>
                  <a:pt x="7723283" y="0"/>
                </a:lnTo>
                <a:lnTo>
                  <a:pt x="9077114" y="58023"/>
                </a:lnTo>
                <a:lnTo>
                  <a:pt x="9393008" y="90258"/>
                </a:lnTo>
                <a:lnTo>
                  <a:pt x="9354164" y="2873033"/>
                </a:lnTo>
                <a:lnTo>
                  <a:pt x="6640" y="2841511"/>
                </a:lnTo>
                <a:cubicBezTo>
                  <a:pt x="193" y="1579248"/>
                  <a:pt x="6447" y="1320286"/>
                  <a:pt x="0" y="58023"/>
                </a:cubicBezTo>
                <a:close/>
              </a:path>
            </a:pathLst>
          </a:custGeom>
          <a:solidFill>
            <a:srgbClr val="0624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pic>
        <p:nvPicPr>
          <p:cNvPr id="12" name="Picture 11" descr="Curves_orange_blu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89797"/>
            <a:ext cx="9144000" cy="4822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006597" y="6429398"/>
            <a:ext cx="335026" cy="335026"/>
          </a:xfrm>
          <a:prstGeom prst="rect">
            <a:avLst/>
          </a:prstGeom>
        </p:spPr>
      </p:pic>
      <p:pic>
        <p:nvPicPr>
          <p:cNvPr id="16" name="Picture 15" descr="AUI Logo_White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3224" y="6382507"/>
            <a:ext cx="600744" cy="429103"/>
          </a:xfrm>
          <a:prstGeom prst="rect">
            <a:avLst/>
          </a:prstGeom>
        </p:spPr>
      </p:pic>
      <p:pic>
        <p:nvPicPr>
          <p:cNvPr id="17" name="Picture 16" descr="NRAO_Logo_White.ai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3721" y="6322504"/>
            <a:ext cx="430240" cy="556781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833438" y="5038725"/>
            <a:ext cx="7110412" cy="6282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Presentation Title</a:t>
            </a:r>
          </a:p>
        </p:txBody>
      </p:sp>
      <p:sp>
        <p:nvSpPr>
          <p:cNvPr id="18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833438" y="5694273"/>
            <a:ext cx="7110412" cy="6282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 b="1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Presenter</a:t>
            </a:r>
          </a:p>
        </p:txBody>
      </p:sp>
    </p:spTree>
    <p:extLst>
      <p:ext uri="{BB962C8B-B14F-4D97-AF65-F5344CB8AC3E}">
        <p14:creationId xmlns:p14="http://schemas.microsoft.com/office/powerpoint/2010/main" val="4077236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Te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NRAO PPT Images_CDL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563"/>
            <a:ext cx="9143391" cy="4571695"/>
          </a:xfrm>
          <a:prstGeom prst="rect">
            <a:avLst/>
          </a:prstGeom>
        </p:spPr>
      </p:pic>
      <p:sp>
        <p:nvSpPr>
          <p:cNvPr id="11" name="Freeform 10"/>
          <p:cNvSpPr/>
          <p:nvPr userDrawn="1"/>
        </p:nvSpPr>
        <p:spPr>
          <a:xfrm>
            <a:off x="-124504" y="4230440"/>
            <a:ext cx="9393008" cy="2873033"/>
          </a:xfrm>
          <a:custGeom>
            <a:avLst/>
            <a:gdLst>
              <a:gd name="connsiteX0" fmla="*/ 0 w 9393008"/>
              <a:gd name="connsiteY0" fmla="*/ 58023 h 734959"/>
              <a:gd name="connsiteX1" fmla="*/ 1921150 w 9393008"/>
              <a:gd name="connsiteY1" fmla="*/ 193410 h 734959"/>
              <a:gd name="connsiteX2" fmla="*/ 2965534 w 9393008"/>
              <a:gd name="connsiteY2" fmla="*/ 238540 h 734959"/>
              <a:gd name="connsiteX3" fmla="*/ 3829407 w 9393008"/>
              <a:gd name="connsiteY3" fmla="*/ 199857 h 734959"/>
              <a:gd name="connsiteX4" fmla="*/ 4583684 w 9393008"/>
              <a:gd name="connsiteY4" fmla="*/ 148281 h 734959"/>
              <a:gd name="connsiteX5" fmla="*/ 6124473 w 9393008"/>
              <a:gd name="connsiteY5" fmla="*/ 38682 h 734959"/>
              <a:gd name="connsiteX6" fmla="*/ 7723283 w 9393008"/>
              <a:gd name="connsiteY6" fmla="*/ 0 h 734959"/>
              <a:gd name="connsiteX7" fmla="*/ 9077114 w 9393008"/>
              <a:gd name="connsiteY7" fmla="*/ 58023 h 734959"/>
              <a:gd name="connsiteX8" fmla="*/ 9393008 w 9393008"/>
              <a:gd name="connsiteY8" fmla="*/ 90258 h 734959"/>
              <a:gd name="connsiteX9" fmla="*/ 9386561 w 9393008"/>
              <a:gd name="connsiteY9" fmla="*/ 728512 h 734959"/>
              <a:gd name="connsiteX10" fmla="*/ 51574 w 9393008"/>
              <a:gd name="connsiteY10" fmla="*/ 734959 h 734959"/>
              <a:gd name="connsiteX11" fmla="*/ 0 w 9393008"/>
              <a:gd name="connsiteY11" fmla="*/ 58023 h 734959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38111"/>
              <a:gd name="connsiteX1" fmla="*/ 1921150 w 9393008"/>
              <a:gd name="connsiteY1" fmla="*/ 193410 h 838111"/>
              <a:gd name="connsiteX2" fmla="*/ 2965534 w 9393008"/>
              <a:gd name="connsiteY2" fmla="*/ 238540 h 838111"/>
              <a:gd name="connsiteX3" fmla="*/ 3829407 w 9393008"/>
              <a:gd name="connsiteY3" fmla="*/ 199857 h 838111"/>
              <a:gd name="connsiteX4" fmla="*/ 4583684 w 9393008"/>
              <a:gd name="connsiteY4" fmla="*/ 148281 h 838111"/>
              <a:gd name="connsiteX5" fmla="*/ 6124473 w 9393008"/>
              <a:gd name="connsiteY5" fmla="*/ 38682 h 838111"/>
              <a:gd name="connsiteX6" fmla="*/ 7723283 w 9393008"/>
              <a:gd name="connsiteY6" fmla="*/ 0 h 838111"/>
              <a:gd name="connsiteX7" fmla="*/ 9077114 w 9393008"/>
              <a:gd name="connsiteY7" fmla="*/ 58023 h 838111"/>
              <a:gd name="connsiteX8" fmla="*/ 9393008 w 9393008"/>
              <a:gd name="connsiteY8" fmla="*/ 90258 h 838111"/>
              <a:gd name="connsiteX9" fmla="*/ 9386561 w 9393008"/>
              <a:gd name="connsiteY9" fmla="*/ 838111 h 838111"/>
              <a:gd name="connsiteX10" fmla="*/ 19340 w 9393008"/>
              <a:gd name="connsiteY10" fmla="*/ 818770 h 838111"/>
              <a:gd name="connsiteX11" fmla="*/ 0 w 9393008"/>
              <a:gd name="connsiteY11" fmla="*/ 58023 h 8381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86561 w 9393008"/>
              <a:gd name="connsiteY9" fmla="*/ 838111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54164 w 9393008"/>
              <a:gd name="connsiteY9" fmla="*/ 3741037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54164 w 9393008"/>
              <a:gd name="connsiteY9" fmla="*/ 3838233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38236"/>
              <a:gd name="connsiteX1" fmla="*/ 1921150 w 9393008"/>
              <a:gd name="connsiteY1" fmla="*/ 193410 h 3838236"/>
              <a:gd name="connsiteX2" fmla="*/ 2965534 w 9393008"/>
              <a:gd name="connsiteY2" fmla="*/ 238540 h 3838236"/>
              <a:gd name="connsiteX3" fmla="*/ 3829407 w 9393008"/>
              <a:gd name="connsiteY3" fmla="*/ 199857 h 3838236"/>
              <a:gd name="connsiteX4" fmla="*/ 4583684 w 9393008"/>
              <a:gd name="connsiteY4" fmla="*/ 148281 h 3838236"/>
              <a:gd name="connsiteX5" fmla="*/ 6124473 w 9393008"/>
              <a:gd name="connsiteY5" fmla="*/ 38682 h 3838236"/>
              <a:gd name="connsiteX6" fmla="*/ 7723283 w 9393008"/>
              <a:gd name="connsiteY6" fmla="*/ 0 h 3838236"/>
              <a:gd name="connsiteX7" fmla="*/ 9077114 w 9393008"/>
              <a:gd name="connsiteY7" fmla="*/ 58023 h 3838236"/>
              <a:gd name="connsiteX8" fmla="*/ 9393008 w 9393008"/>
              <a:gd name="connsiteY8" fmla="*/ 90258 h 3838236"/>
              <a:gd name="connsiteX9" fmla="*/ 9354164 w 9393008"/>
              <a:gd name="connsiteY9" fmla="*/ 3838233 h 3838236"/>
              <a:gd name="connsiteX10" fmla="*/ 6640 w 9393008"/>
              <a:gd name="connsiteY10" fmla="*/ 2841511 h 3838236"/>
              <a:gd name="connsiteX11" fmla="*/ 0 w 9393008"/>
              <a:gd name="connsiteY11" fmla="*/ 58023 h 3838236"/>
              <a:gd name="connsiteX0" fmla="*/ 0 w 9393008"/>
              <a:gd name="connsiteY0" fmla="*/ 58023 h 2873033"/>
              <a:gd name="connsiteX1" fmla="*/ 1921150 w 9393008"/>
              <a:gd name="connsiteY1" fmla="*/ 193410 h 2873033"/>
              <a:gd name="connsiteX2" fmla="*/ 2965534 w 9393008"/>
              <a:gd name="connsiteY2" fmla="*/ 238540 h 2873033"/>
              <a:gd name="connsiteX3" fmla="*/ 3829407 w 9393008"/>
              <a:gd name="connsiteY3" fmla="*/ 199857 h 2873033"/>
              <a:gd name="connsiteX4" fmla="*/ 4583684 w 9393008"/>
              <a:gd name="connsiteY4" fmla="*/ 148281 h 2873033"/>
              <a:gd name="connsiteX5" fmla="*/ 6124473 w 9393008"/>
              <a:gd name="connsiteY5" fmla="*/ 38682 h 2873033"/>
              <a:gd name="connsiteX6" fmla="*/ 7723283 w 9393008"/>
              <a:gd name="connsiteY6" fmla="*/ 0 h 2873033"/>
              <a:gd name="connsiteX7" fmla="*/ 9077114 w 9393008"/>
              <a:gd name="connsiteY7" fmla="*/ 58023 h 2873033"/>
              <a:gd name="connsiteX8" fmla="*/ 9393008 w 9393008"/>
              <a:gd name="connsiteY8" fmla="*/ 90258 h 2873033"/>
              <a:gd name="connsiteX9" fmla="*/ 9354164 w 9393008"/>
              <a:gd name="connsiteY9" fmla="*/ 2873033 h 2873033"/>
              <a:gd name="connsiteX10" fmla="*/ 6640 w 9393008"/>
              <a:gd name="connsiteY10" fmla="*/ 2841511 h 2873033"/>
              <a:gd name="connsiteX11" fmla="*/ 0 w 9393008"/>
              <a:gd name="connsiteY11" fmla="*/ 58023 h 2873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393008" h="2873033">
                <a:moveTo>
                  <a:pt x="0" y="58023"/>
                </a:moveTo>
                <a:lnTo>
                  <a:pt x="1921150" y="193410"/>
                </a:lnTo>
                <a:lnTo>
                  <a:pt x="2965534" y="238540"/>
                </a:lnTo>
                <a:lnTo>
                  <a:pt x="3829407" y="199857"/>
                </a:lnTo>
                <a:lnTo>
                  <a:pt x="4583684" y="148281"/>
                </a:lnTo>
                <a:lnTo>
                  <a:pt x="6124473" y="38682"/>
                </a:lnTo>
                <a:lnTo>
                  <a:pt x="7723283" y="0"/>
                </a:lnTo>
                <a:lnTo>
                  <a:pt x="9077114" y="58023"/>
                </a:lnTo>
                <a:lnTo>
                  <a:pt x="9393008" y="90258"/>
                </a:lnTo>
                <a:lnTo>
                  <a:pt x="9354164" y="2873033"/>
                </a:lnTo>
                <a:lnTo>
                  <a:pt x="6640" y="2841511"/>
                </a:lnTo>
                <a:cubicBezTo>
                  <a:pt x="193" y="1579248"/>
                  <a:pt x="6447" y="1320286"/>
                  <a:pt x="0" y="58023"/>
                </a:cubicBezTo>
                <a:close/>
              </a:path>
            </a:pathLst>
          </a:custGeom>
          <a:solidFill>
            <a:srgbClr val="0624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pic>
        <p:nvPicPr>
          <p:cNvPr id="12" name="Picture 11" descr="Curves_orange_blu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89797"/>
            <a:ext cx="9144000" cy="4822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006597" y="6429398"/>
            <a:ext cx="335026" cy="335026"/>
          </a:xfrm>
          <a:prstGeom prst="rect">
            <a:avLst/>
          </a:prstGeom>
        </p:spPr>
      </p:pic>
      <p:pic>
        <p:nvPicPr>
          <p:cNvPr id="16" name="Picture 15" descr="AUI Logo_White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3224" y="6382507"/>
            <a:ext cx="600744" cy="429103"/>
          </a:xfrm>
          <a:prstGeom prst="rect">
            <a:avLst/>
          </a:prstGeom>
        </p:spPr>
      </p:pic>
      <p:pic>
        <p:nvPicPr>
          <p:cNvPr id="17" name="Picture 16" descr="NRAO_Logo_White.ai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3721" y="6322504"/>
            <a:ext cx="430240" cy="556781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833438" y="5038725"/>
            <a:ext cx="7110412" cy="6282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Presentation Title</a:t>
            </a:r>
          </a:p>
        </p:txBody>
      </p:sp>
      <p:sp>
        <p:nvSpPr>
          <p:cNvPr id="18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833438" y="5694273"/>
            <a:ext cx="7110412" cy="6282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 b="1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Presenter</a:t>
            </a:r>
          </a:p>
        </p:txBody>
      </p:sp>
    </p:spTree>
    <p:extLst>
      <p:ext uri="{BB962C8B-B14F-4D97-AF65-F5344CB8AC3E}">
        <p14:creationId xmlns:p14="http://schemas.microsoft.com/office/powerpoint/2010/main" val="5766420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_V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NRAO PPT Images_VLA_3.png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676"/>
          <a:stretch/>
        </p:blipFill>
        <p:spPr>
          <a:xfrm>
            <a:off x="0" y="-250825"/>
            <a:ext cx="9144000" cy="4822825"/>
          </a:xfrm>
          <a:prstGeom prst="rect">
            <a:avLst/>
          </a:prstGeom>
        </p:spPr>
      </p:pic>
      <p:sp>
        <p:nvSpPr>
          <p:cNvPr id="11" name="Freeform 10"/>
          <p:cNvSpPr/>
          <p:nvPr userDrawn="1"/>
        </p:nvSpPr>
        <p:spPr>
          <a:xfrm>
            <a:off x="-124504" y="4230440"/>
            <a:ext cx="9393008" cy="2873033"/>
          </a:xfrm>
          <a:custGeom>
            <a:avLst/>
            <a:gdLst>
              <a:gd name="connsiteX0" fmla="*/ 0 w 9393008"/>
              <a:gd name="connsiteY0" fmla="*/ 58023 h 734959"/>
              <a:gd name="connsiteX1" fmla="*/ 1921150 w 9393008"/>
              <a:gd name="connsiteY1" fmla="*/ 193410 h 734959"/>
              <a:gd name="connsiteX2" fmla="*/ 2965534 w 9393008"/>
              <a:gd name="connsiteY2" fmla="*/ 238540 h 734959"/>
              <a:gd name="connsiteX3" fmla="*/ 3829407 w 9393008"/>
              <a:gd name="connsiteY3" fmla="*/ 199857 h 734959"/>
              <a:gd name="connsiteX4" fmla="*/ 4583684 w 9393008"/>
              <a:gd name="connsiteY4" fmla="*/ 148281 h 734959"/>
              <a:gd name="connsiteX5" fmla="*/ 6124473 w 9393008"/>
              <a:gd name="connsiteY5" fmla="*/ 38682 h 734959"/>
              <a:gd name="connsiteX6" fmla="*/ 7723283 w 9393008"/>
              <a:gd name="connsiteY6" fmla="*/ 0 h 734959"/>
              <a:gd name="connsiteX7" fmla="*/ 9077114 w 9393008"/>
              <a:gd name="connsiteY7" fmla="*/ 58023 h 734959"/>
              <a:gd name="connsiteX8" fmla="*/ 9393008 w 9393008"/>
              <a:gd name="connsiteY8" fmla="*/ 90258 h 734959"/>
              <a:gd name="connsiteX9" fmla="*/ 9386561 w 9393008"/>
              <a:gd name="connsiteY9" fmla="*/ 728512 h 734959"/>
              <a:gd name="connsiteX10" fmla="*/ 51574 w 9393008"/>
              <a:gd name="connsiteY10" fmla="*/ 734959 h 734959"/>
              <a:gd name="connsiteX11" fmla="*/ 0 w 9393008"/>
              <a:gd name="connsiteY11" fmla="*/ 58023 h 734959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38111"/>
              <a:gd name="connsiteX1" fmla="*/ 1921150 w 9393008"/>
              <a:gd name="connsiteY1" fmla="*/ 193410 h 838111"/>
              <a:gd name="connsiteX2" fmla="*/ 2965534 w 9393008"/>
              <a:gd name="connsiteY2" fmla="*/ 238540 h 838111"/>
              <a:gd name="connsiteX3" fmla="*/ 3829407 w 9393008"/>
              <a:gd name="connsiteY3" fmla="*/ 199857 h 838111"/>
              <a:gd name="connsiteX4" fmla="*/ 4583684 w 9393008"/>
              <a:gd name="connsiteY4" fmla="*/ 148281 h 838111"/>
              <a:gd name="connsiteX5" fmla="*/ 6124473 w 9393008"/>
              <a:gd name="connsiteY5" fmla="*/ 38682 h 838111"/>
              <a:gd name="connsiteX6" fmla="*/ 7723283 w 9393008"/>
              <a:gd name="connsiteY6" fmla="*/ 0 h 838111"/>
              <a:gd name="connsiteX7" fmla="*/ 9077114 w 9393008"/>
              <a:gd name="connsiteY7" fmla="*/ 58023 h 838111"/>
              <a:gd name="connsiteX8" fmla="*/ 9393008 w 9393008"/>
              <a:gd name="connsiteY8" fmla="*/ 90258 h 838111"/>
              <a:gd name="connsiteX9" fmla="*/ 9386561 w 9393008"/>
              <a:gd name="connsiteY9" fmla="*/ 838111 h 838111"/>
              <a:gd name="connsiteX10" fmla="*/ 19340 w 9393008"/>
              <a:gd name="connsiteY10" fmla="*/ 818770 h 838111"/>
              <a:gd name="connsiteX11" fmla="*/ 0 w 9393008"/>
              <a:gd name="connsiteY11" fmla="*/ 58023 h 8381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86561 w 9393008"/>
              <a:gd name="connsiteY9" fmla="*/ 838111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54164 w 9393008"/>
              <a:gd name="connsiteY9" fmla="*/ 3741037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44811"/>
              <a:gd name="connsiteX1" fmla="*/ 1921150 w 9393008"/>
              <a:gd name="connsiteY1" fmla="*/ 193410 h 3844811"/>
              <a:gd name="connsiteX2" fmla="*/ 2965534 w 9393008"/>
              <a:gd name="connsiteY2" fmla="*/ 238540 h 3844811"/>
              <a:gd name="connsiteX3" fmla="*/ 3829407 w 9393008"/>
              <a:gd name="connsiteY3" fmla="*/ 199857 h 3844811"/>
              <a:gd name="connsiteX4" fmla="*/ 4583684 w 9393008"/>
              <a:gd name="connsiteY4" fmla="*/ 148281 h 3844811"/>
              <a:gd name="connsiteX5" fmla="*/ 6124473 w 9393008"/>
              <a:gd name="connsiteY5" fmla="*/ 38682 h 3844811"/>
              <a:gd name="connsiteX6" fmla="*/ 7723283 w 9393008"/>
              <a:gd name="connsiteY6" fmla="*/ 0 h 3844811"/>
              <a:gd name="connsiteX7" fmla="*/ 9077114 w 9393008"/>
              <a:gd name="connsiteY7" fmla="*/ 58023 h 3844811"/>
              <a:gd name="connsiteX8" fmla="*/ 9393008 w 9393008"/>
              <a:gd name="connsiteY8" fmla="*/ 90258 h 3844811"/>
              <a:gd name="connsiteX9" fmla="*/ 9354164 w 9393008"/>
              <a:gd name="connsiteY9" fmla="*/ 3838233 h 3844811"/>
              <a:gd name="connsiteX10" fmla="*/ 19340 w 9393008"/>
              <a:gd name="connsiteY10" fmla="*/ 3844811 h 3844811"/>
              <a:gd name="connsiteX11" fmla="*/ 0 w 9393008"/>
              <a:gd name="connsiteY11" fmla="*/ 58023 h 3844811"/>
              <a:gd name="connsiteX0" fmla="*/ 0 w 9393008"/>
              <a:gd name="connsiteY0" fmla="*/ 58023 h 3838236"/>
              <a:gd name="connsiteX1" fmla="*/ 1921150 w 9393008"/>
              <a:gd name="connsiteY1" fmla="*/ 193410 h 3838236"/>
              <a:gd name="connsiteX2" fmla="*/ 2965534 w 9393008"/>
              <a:gd name="connsiteY2" fmla="*/ 238540 h 3838236"/>
              <a:gd name="connsiteX3" fmla="*/ 3829407 w 9393008"/>
              <a:gd name="connsiteY3" fmla="*/ 199857 h 3838236"/>
              <a:gd name="connsiteX4" fmla="*/ 4583684 w 9393008"/>
              <a:gd name="connsiteY4" fmla="*/ 148281 h 3838236"/>
              <a:gd name="connsiteX5" fmla="*/ 6124473 w 9393008"/>
              <a:gd name="connsiteY5" fmla="*/ 38682 h 3838236"/>
              <a:gd name="connsiteX6" fmla="*/ 7723283 w 9393008"/>
              <a:gd name="connsiteY6" fmla="*/ 0 h 3838236"/>
              <a:gd name="connsiteX7" fmla="*/ 9077114 w 9393008"/>
              <a:gd name="connsiteY7" fmla="*/ 58023 h 3838236"/>
              <a:gd name="connsiteX8" fmla="*/ 9393008 w 9393008"/>
              <a:gd name="connsiteY8" fmla="*/ 90258 h 3838236"/>
              <a:gd name="connsiteX9" fmla="*/ 9354164 w 9393008"/>
              <a:gd name="connsiteY9" fmla="*/ 3838233 h 3838236"/>
              <a:gd name="connsiteX10" fmla="*/ 6640 w 9393008"/>
              <a:gd name="connsiteY10" fmla="*/ 2841511 h 3838236"/>
              <a:gd name="connsiteX11" fmla="*/ 0 w 9393008"/>
              <a:gd name="connsiteY11" fmla="*/ 58023 h 3838236"/>
              <a:gd name="connsiteX0" fmla="*/ 0 w 9393008"/>
              <a:gd name="connsiteY0" fmla="*/ 58023 h 2873033"/>
              <a:gd name="connsiteX1" fmla="*/ 1921150 w 9393008"/>
              <a:gd name="connsiteY1" fmla="*/ 193410 h 2873033"/>
              <a:gd name="connsiteX2" fmla="*/ 2965534 w 9393008"/>
              <a:gd name="connsiteY2" fmla="*/ 238540 h 2873033"/>
              <a:gd name="connsiteX3" fmla="*/ 3829407 w 9393008"/>
              <a:gd name="connsiteY3" fmla="*/ 199857 h 2873033"/>
              <a:gd name="connsiteX4" fmla="*/ 4583684 w 9393008"/>
              <a:gd name="connsiteY4" fmla="*/ 148281 h 2873033"/>
              <a:gd name="connsiteX5" fmla="*/ 6124473 w 9393008"/>
              <a:gd name="connsiteY5" fmla="*/ 38682 h 2873033"/>
              <a:gd name="connsiteX6" fmla="*/ 7723283 w 9393008"/>
              <a:gd name="connsiteY6" fmla="*/ 0 h 2873033"/>
              <a:gd name="connsiteX7" fmla="*/ 9077114 w 9393008"/>
              <a:gd name="connsiteY7" fmla="*/ 58023 h 2873033"/>
              <a:gd name="connsiteX8" fmla="*/ 9393008 w 9393008"/>
              <a:gd name="connsiteY8" fmla="*/ 90258 h 2873033"/>
              <a:gd name="connsiteX9" fmla="*/ 9354164 w 9393008"/>
              <a:gd name="connsiteY9" fmla="*/ 2873033 h 2873033"/>
              <a:gd name="connsiteX10" fmla="*/ 6640 w 9393008"/>
              <a:gd name="connsiteY10" fmla="*/ 2841511 h 2873033"/>
              <a:gd name="connsiteX11" fmla="*/ 0 w 9393008"/>
              <a:gd name="connsiteY11" fmla="*/ 58023 h 2873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393008" h="2873033">
                <a:moveTo>
                  <a:pt x="0" y="58023"/>
                </a:moveTo>
                <a:lnTo>
                  <a:pt x="1921150" y="193410"/>
                </a:lnTo>
                <a:lnTo>
                  <a:pt x="2965534" y="238540"/>
                </a:lnTo>
                <a:lnTo>
                  <a:pt x="3829407" y="199857"/>
                </a:lnTo>
                <a:lnTo>
                  <a:pt x="4583684" y="148281"/>
                </a:lnTo>
                <a:lnTo>
                  <a:pt x="6124473" y="38682"/>
                </a:lnTo>
                <a:lnTo>
                  <a:pt x="7723283" y="0"/>
                </a:lnTo>
                <a:lnTo>
                  <a:pt x="9077114" y="58023"/>
                </a:lnTo>
                <a:lnTo>
                  <a:pt x="9393008" y="90258"/>
                </a:lnTo>
                <a:lnTo>
                  <a:pt x="9354164" y="2873033"/>
                </a:lnTo>
                <a:lnTo>
                  <a:pt x="6640" y="2841511"/>
                </a:lnTo>
                <a:cubicBezTo>
                  <a:pt x="193" y="1579248"/>
                  <a:pt x="6447" y="1320286"/>
                  <a:pt x="0" y="58023"/>
                </a:cubicBezTo>
                <a:close/>
              </a:path>
            </a:pathLst>
          </a:custGeom>
          <a:solidFill>
            <a:srgbClr val="0624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pic>
        <p:nvPicPr>
          <p:cNvPr id="12" name="Picture 11" descr="Curves_orange_blue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89797"/>
            <a:ext cx="9144000" cy="48220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8006597" y="6429398"/>
            <a:ext cx="335026" cy="335026"/>
          </a:xfrm>
          <a:prstGeom prst="rect">
            <a:avLst/>
          </a:prstGeom>
        </p:spPr>
      </p:pic>
      <p:pic>
        <p:nvPicPr>
          <p:cNvPr id="16" name="Picture 15" descr="AUI Logo_White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3224" y="6382507"/>
            <a:ext cx="600744" cy="429103"/>
          </a:xfrm>
          <a:prstGeom prst="rect">
            <a:avLst/>
          </a:prstGeom>
        </p:spPr>
      </p:pic>
      <p:pic>
        <p:nvPicPr>
          <p:cNvPr id="17" name="Picture 16" descr="NRAO_Logo_White.ai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3721" y="6322504"/>
            <a:ext cx="430240" cy="556781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833438" y="5038725"/>
            <a:ext cx="7110412" cy="6282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Presentation Title</a:t>
            </a:r>
          </a:p>
        </p:txBody>
      </p:sp>
      <p:sp>
        <p:nvSpPr>
          <p:cNvPr id="18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833438" y="5694273"/>
            <a:ext cx="7110412" cy="6282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 b="1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Presenter</a:t>
            </a:r>
          </a:p>
        </p:txBody>
      </p:sp>
    </p:spTree>
    <p:extLst>
      <p:ext uri="{BB962C8B-B14F-4D97-AF65-F5344CB8AC3E}">
        <p14:creationId xmlns:p14="http://schemas.microsoft.com/office/powerpoint/2010/main" val="3833826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250208" y="145743"/>
            <a:ext cx="8636000" cy="47720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Title</a:t>
            </a:r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373040" y="670243"/>
            <a:ext cx="8636000" cy="6191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800"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 smtClean="0"/>
              <a:t>Subtitle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373040" y="1288456"/>
            <a:ext cx="8636000" cy="4603750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Gill Sans MT" panose="020B0502020104020203" pitchFamily="34" charset="0"/>
              </a:defRPr>
            </a:lvl1pPr>
            <a:lvl2pPr>
              <a:defRPr sz="2200">
                <a:latin typeface="Gill Sans MT" panose="020B0502020104020203" pitchFamily="34" charset="0"/>
              </a:defRPr>
            </a:lvl2pPr>
            <a:lvl3pPr>
              <a:defRPr sz="2000">
                <a:latin typeface="Gill Sans MT" panose="020B0502020104020203" pitchFamily="34" charset="0"/>
              </a:defRPr>
            </a:lvl3pPr>
            <a:lvl4pPr>
              <a:defRPr sz="1800">
                <a:latin typeface="Gill Sans MT" panose="020B0502020104020203" pitchFamily="34" charset="0"/>
              </a:defRPr>
            </a:lvl4pPr>
            <a:lvl5pPr>
              <a:defRPr sz="1600">
                <a:latin typeface="Gill Sans MT" panose="020B0502020104020203" pitchFamily="34" charset="0"/>
              </a:defRPr>
            </a:lvl5pPr>
          </a:lstStyle>
          <a:p>
            <a:pPr lvl="0"/>
            <a:r>
              <a:rPr lang="en-US" dirty="0" smtClean="0"/>
              <a:t>Content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4550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4381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rminat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 descr="nrao_logo_pms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352" y="661286"/>
            <a:ext cx="2612566" cy="3398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 userDrawn="1"/>
        </p:nvSpPr>
        <p:spPr>
          <a:xfrm>
            <a:off x="2245055" y="4316938"/>
            <a:ext cx="4217159" cy="1144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en-US" sz="1800" b="1" dirty="0" smtClean="0">
                <a:solidFill>
                  <a:srgbClr val="062458"/>
                </a:solidFill>
                <a:latin typeface="Gill Sans MT" charset="0"/>
                <a:cs typeface="Gill Sans" charset="0"/>
              </a:rPr>
              <a:t>www.nrao.edu</a:t>
            </a:r>
          </a:p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en-US" sz="1800" b="1" dirty="0" err="1" smtClean="0">
                <a:solidFill>
                  <a:srgbClr val="062458"/>
                </a:solidFill>
                <a:latin typeface="Gill Sans MT" charset="0"/>
                <a:cs typeface="Gill Sans" charset="0"/>
              </a:rPr>
              <a:t>science.nrao.edu</a:t>
            </a:r>
            <a:endParaRPr lang="en-US" sz="1800" b="1" dirty="0" smtClean="0">
              <a:solidFill>
                <a:srgbClr val="062458"/>
              </a:solidFill>
              <a:latin typeface="Gill Sans MT" charset="0"/>
              <a:cs typeface="Gill Sans" charset="0"/>
            </a:endParaRPr>
          </a:p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en-US" sz="1800" b="1" dirty="0" err="1" smtClean="0">
                <a:solidFill>
                  <a:srgbClr val="062458"/>
                </a:solidFill>
                <a:latin typeface="Gill Sans MT" charset="0"/>
                <a:cs typeface="Gill Sans" charset="0"/>
              </a:rPr>
              <a:t>public.nrao.edu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15" name="TextBox 14"/>
          <p:cNvSpPr txBox="1"/>
          <p:nvPr userDrawn="1"/>
        </p:nvSpPr>
        <p:spPr>
          <a:xfrm>
            <a:off x="1228144" y="5348749"/>
            <a:ext cx="625098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i="1" dirty="0" smtClean="0">
                <a:latin typeface="Gill Sans MT" charset="0"/>
                <a:cs typeface="Gill Sans" charset="0"/>
              </a:rPr>
              <a:t>The National Radio Astronomy Observatory is a facility of the National Science Foundation</a:t>
            </a:r>
            <a:br>
              <a:rPr lang="en-US" sz="1400" i="1" dirty="0" smtClean="0">
                <a:latin typeface="Gill Sans MT" charset="0"/>
                <a:cs typeface="Gill Sans" charset="0"/>
              </a:rPr>
            </a:br>
            <a:r>
              <a:rPr lang="en-US" sz="1400" i="1" dirty="0" smtClean="0">
                <a:latin typeface="Gill Sans MT" charset="0"/>
                <a:cs typeface="Gill Sans" charset="0"/>
              </a:rPr>
              <a:t>operated under cooperative agreement by Associated Universities, Inc.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6098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4.e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3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0255AA-1BD5-446E-819C-59471BEAD13B}" type="datetimeFigureOut">
              <a:rPr lang="en-US" smtClean="0"/>
              <a:t>9/29/2016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F3DFE-369F-42A8-95CC-0615539CF6FC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-80001" y="6113419"/>
            <a:ext cx="9350520" cy="838111"/>
          </a:xfrm>
          <a:custGeom>
            <a:avLst/>
            <a:gdLst>
              <a:gd name="connsiteX0" fmla="*/ 0 w 9393008"/>
              <a:gd name="connsiteY0" fmla="*/ 58023 h 734959"/>
              <a:gd name="connsiteX1" fmla="*/ 1921150 w 9393008"/>
              <a:gd name="connsiteY1" fmla="*/ 193410 h 734959"/>
              <a:gd name="connsiteX2" fmla="*/ 2965534 w 9393008"/>
              <a:gd name="connsiteY2" fmla="*/ 238540 h 734959"/>
              <a:gd name="connsiteX3" fmla="*/ 3829407 w 9393008"/>
              <a:gd name="connsiteY3" fmla="*/ 199857 h 734959"/>
              <a:gd name="connsiteX4" fmla="*/ 4583684 w 9393008"/>
              <a:gd name="connsiteY4" fmla="*/ 148281 h 734959"/>
              <a:gd name="connsiteX5" fmla="*/ 6124473 w 9393008"/>
              <a:gd name="connsiteY5" fmla="*/ 38682 h 734959"/>
              <a:gd name="connsiteX6" fmla="*/ 7723283 w 9393008"/>
              <a:gd name="connsiteY6" fmla="*/ 0 h 734959"/>
              <a:gd name="connsiteX7" fmla="*/ 9077114 w 9393008"/>
              <a:gd name="connsiteY7" fmla="*/ 58023 h 734959"/>
              <a:gd name="connsiteX8" fmla="*/ 9393008 w 9393008"/>
              <a:gd name="connsiteY8" fmla="*/ 90258 h 734959"/>
              <a:gd name="connsiteX9" fmla="*/ 9386561 w 9393008"/>
              <a:gd name="connsiteY9" fmla="*/ 728512 h 734959"/>
              <a:gd name="connsiteX10" fmla="*/ 51574 w 9393008"/>
              <a:gd name="connsiteY10" fmla="*/ 734959 h 734959"/>
              <a:gd name="connsiteX11" fmla="*/ 0 w 9393008"/>
              <a:gd name="connsiteY11" fmla="*/ 58023 h 734959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18770"/>
              <a:gd name="connsiteX1" fmla="*/ 1921150 w 9393008"/>
              <a:gd name="connsiteY1" fmla="*/ 193410 h 818770"/>
              <a:gd name="connsiteX2" fmla="*/ 2965534 w 9393008"/>
              <a:gd name="connsiteY2" fmla="*/ 238540 h 818770"/>
              <a:gd name="connsiteX3" fmla="*/ 3829407 w 9393008"/>
              <a:gd name="connsiteY3" fmla="*/ 199857 h 818770"/>
              <a:gd name="connsiteX4" fmla="*/ 4583684 w 9393008"/>
              <a:gd name="connsiteY4" fmla="*/ 148281 h 818770"/>
              <a:gd name="connsiteX5" fmla="*/ 6124473 w 9393008"/>
              <a:gd name="connsiteY5" fmla="*/ 38682 h 818770"/>
              <a:gd name="connsiteX6" fmla="*/ 7723283 w 9393008"/>
              <a:gd name="connsiteY6" fmla="*/ 0 h 818770"/>
              <a:gd name="connsiteX7" fmla="*/ 9077114 w 9393008"/>
              <a:gd name="connsiteY7" fmla="*/ 58023 h 818770"/>
              <a:gd name="connsiteX8" fmla="*/ 9393008 w 9393008"/>
              <a:gd name="connsiteY8" fmla="*/ 90258 h 818770"/>
              <a:gd name="connsiteX9" fmla="*/ 9386561 w 9393008"/>
              <a:gd name="connsiteY9" fmla="*/ 728512 h 818770"/>
              <a:gd name="connsiteX10" fmla="*/ 19340 w 9393008"/>
              <a:gd name="connsiteY10" fmla="*/ 818770 h 818770"/>
              <a:gd name="connsiteX11" fmla="*/ 0 w 9393008"/>
              <a:gd name="connsiteY11" fmla="*/ 58023 h 818770"/>
              <a:gd name="connsiteX0" fmla="*/ 0 w 9393008"/>
              <a:gd name="connsiteY0" fmla="*/ 58023 h 838111"/>
              <a:gd name="connsiteX1" fmla="*/ 1921150 w 9393008"/>
              <a:gd name="connsiteY1" fmla="*/ 193410 h 838111"/>
              <a:gd name="connsiteX2" fmla="*/ 2965534 w 9393008"/>
              <a:gd name="connsiteY2" fmla="*/ 238540 h 838111"/>
              <a:gd name="connsiteX3" fmla="*/ 3829407 w 9393008"/>
              <a:gd name="connsiteY3" fmla="*/ 199857 h 838111"/>
              <a:gd name="connsiteX4" fmla="*/ 4583684 w 9393008"/>
              <a:gd name="connsiteY4" fmla="*/ 148281 h 838111"/>
              <a:gd name="connsiteX5" fmla="*/ 6124473 w 9393008"/>
              <a:gd name="connsiteY5" fmla="*/ 38682 h 838111"/>
              <a:gd name="connsiteX6" fmla="*/ 7723283 w 9393008"/>
              <a:gd name="connsiteY6" fmla="*/ 0 h 838111"/>
              <a:gd name="connsiteX7" fmla="*/ 9077114 w 9393008"/>
              <a:gd name="connsiteY7" fmla="*/ 58023 h 838111"/>
              <a:gd name="connsiteX8" fmla="*/ 9393008 w 9393008"/>
              <a:gd name="connsiteY8" fmla="*/ 90258 h 838111"/>
              <a:gd name="connsiteX9" fmla="*/ 9386561 w 9393008"/>
              <a:gd name="connsiteY9" fmla="*/ 838111 h 838111"/>
              <a:gd name="connsiteX10" fmla="*/ 19340 w 9393008"/>
              <a:gd name="connsiteY10" fmla="*/ 818770 h 838111"/>
              <a:gd name="connsiteX11" fmla="*/ 0 w 9393008"/>
              <a:gd name="connsiteY11" fmla="*/ 58023 h 8381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393008" h="838111">
                <a:moveTo>
                  <a:pt x="0" y="58023"/>
                </a:moveTo>
                <a:lnTo>
                  <a:pt x="1921150" y="193410"/>
                </a:lnTo>
                <a:lnTo>
                  <a:pt x="2965534" y="238540"/>
                </a:lnTo>
                <a:lnTo>
                  <a:pt x="3829407" y="199857"/>
                </a:lnTo>
                <a:lnTo>
                  <a:pt x="4583684" y="148281"/>
                </a:lnTo>
                <a:lnTo>
                  <a:pt x="6124473" y="38682"/>
                </a:lnTo>
                <a:lnTo>
                  <a:pt x="7723283" y="0"/>
                </a:lnTo>
                <a:lnTo>
                  <a:pt x="9077114" y="58023"/>
                </a:lnTo>
                <a:lnTo>
                  <a:pt x="9393008" y="90258"/>
                </a:lnTo>
                <a:lnTo>
                  <a:pt x="9386561" y="838111"/>
                </a:lnTo>
                <a:lnTo>
                  <a:pt x="19340" y="818770"/>
                </a:lnTo>
                <a:lnTo>
                  <a:pt x="0" y="58023"/>
                </a:lnTo>
                <a:close/>
              </a:path>
            </a:pathLst>
          </a:custGeom>
          <a:solidFill>
            <a:srgbClr val="06245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06597" y="6429398"/>
            <a:ext cx="335026" cy="335026"/>
          </a:xfrm>
          <a:prstGeom prst="rect">
            <a:avLst/>
          </a:prstGeom>
        </p:spPr>
      </p:pic>
      <p:pic>
        <p:nvPicPr>
          <p:cNvPr id="12" name="Picture 11" descr="Curves_orange_blue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82031"/>
            <a:ext cx="9144000" cy="482203"/>
          </a:xfrm>
          <a:prstGeom prst="rect">
            <a:avLst/>
          </a:prstGeom>
        </p:spPr>
      </p:pic>
      <p:pic>
        <p:nvPicPr>
          <p:cNvPr id="13" name="Picture 12" descr="AUI Logo_White.pn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3224" y="6382507"/>
            <a:ext cx="600744" cy="429103"/>
          </a:xfrm>
          <a:prstGeom prst="rect">
            <a:avLst/>
          </a:prstGeom>
        </p:spPr>
      </p:pic>
      <p:pic>
        <p:nvPicPr>
          <p:cNvPr id="14" name="Picture 13" descr="NRAO_Logo_White.ai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3721" y="6322504"/>
            <a:ext cx="430240" cy="556781"/>
          </a:xfrm>
          <a:prstGeom prst="rect">
            <a:avLst/>
          </a:prstGeom>
        </p:spPr>
      </p:pic>
      <p:sp>
        <p:nvSpPr>
          <p:cNvPr id="15" name="Subtitle 2"/>
          <p:cNvSpPr txBox="1">
            <a:spLocks/>
          </p:cNvSpPr>
          <p:nvPr/>
        </p:nvSpPr>
        <p:spPr>
          <a:xfrm>
            <a:off x="211671" y="6510864"/>
            <a:ext cx="3769084" cy="217448"/>
          </a:xfrm>
          <a:prstGeom prst="rect">
            <a:avLst/>
          </a:prstGeom>
        </p:spPr>
        <p:txBody>
          <a:bodyPr vert="horz" wrap="none" lIns="0" tIns="0" rIns="0" bIns="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fld id="{0372DE0E-017C-6047-AB40-14FA8E408B1F}" type="slidenum">
              <a:rPr lang="en-US" sz="1200" smtClean="0">
                <a:solidFill>
                  <a:schemeClr val="bg1"/>
                </a:solidFill>
                <a:latin typeface="Gill Sans Light"/>
                <a:cs typeface="Gill Sans Light"/>
              </a:rPr>
              <a:pPr algn="l"/>
              <a:t>‹#›</a:t>
            </a:fld>
            <a:endParaRPr lang="en-US" sz="1200" dirty="0">
              <a:solidFill>
                <a:schemeClr val="tx2">
                  <a:lumMod val="20000"/>
                  <a:lumOff val="80000"/>
                </a:schemeClr>
              </a:solidFill>
              <a:latin typeface="Gill Sans Light"/>
              <a:cs typeface="Gill Sans Light"/>
            </a:endParaRPr>
          </a:p>
        </p:txBody>
      </p:sp>
      <p:sp>
        <p:nvSpPr>
          <p:cNvPr id="16" name="Footer Placeholder 1"/>
          <p:cNvSpPr txBox="1">
            <a:spLocks/>
          </p:cNvSpPr>
          <p:nvPr/>
        </p:nvSpPr>
        <p:spPr>
          <a:xfrm>
            <a:off x="2735580" y="6405805"/>
            <a:ext cx="3672840" cy="38221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b="1" dirty="0" smtClean="0">
                <a:solidFill>
                  <a:prstClr val="white"/>
                </a:solidFill>
                <a:latin typeface="Gill Sans MT" panose="020B0502020104020203" pitchFamily="34" charset="0"/>
              </a:rPr>
              <a:t>Insert Date-Meeting Name</a:t>
            </a:r>
            <a:endParaRPr lang="en-US" sz="1400" b="1" dirty="0">
              <a:solidFill>
                <a:prstClr val="white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5874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70" r:id="rId3"/>
    <p:sldLayoutId id="2147483671" r:id="rId4"/>
    <p:sldLayoutId id="2147483662" r:id="rId5"/>
    <p:sldLayoutId id="2147483663" r:id="rId6"/>
    <p:sldLayoutId id="2147483665" r:id="rId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952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4855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9250680"/>
      </p:ext>
    </p:extLst>
  </p:cSld>
  <p:clrMapOvr>
    <a:masterClrMapping/>
  </p:clrMapOvr>
</p:sld>
</file>

<file path=ppt/theme/theme1.xml><?xml version="1.0" encoding="utf-8"?>
<a:theme xmlns:a="http://schemas.openxmlformats.org/drawingml/2006/main" name="NRAO_Presentation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latin typeface="Gill Sans MT" panose="020B0502020104020203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NRAO Powerpoint Template.potm" id="{393D6E6A-F8E1-4829-9436-19BB2DB3BF8B}" vid="{34C8B731-1E0C-497C-8DCD-BBD013324C0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On-screen Show (4:3)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Gill Sans</vt:lpstr>
      <vt:lpstr>Gill Sans Light</vt:lpstr>
      <vt:lpstr>Gill Sans MT</vt:lpstr>
      <vt:lpstr>NRAO_Presentation_Template</vt:lpstr>
      <vt:lpstr>PowerPoint Presentation</vt:lpstr>
      <vt:lpstr>PowerPoint Presentation</vt:lpstr>
      <vt:lpstr>PowerPoint Presentation</vt:lpstr>
    </vt:vector>
  </TitlesOfParts>
  <Company>NRAO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Angelique Babson</dc:creator>
  <cp:lastModifiedBy>Angelique Babson</cp:lastModifiedBy>
  <cp:revision>1</cp:revision>
  <cp:lastPrinted>2015-05-26T19:39:14Z</cp:lastPrinted>
  <dcterms:created xsi:type="dcterms:W3CDTF">2016-09-29T15:33:42Z</dcterms:created>
  <dcterms:modified xsi:type="dcterms:W3CDTF">2016-09-29T16:06:20Z</dcterms:modified>
</cp:coreProperties>
</file>