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sldIdLst>
    <p:sldId id="258" r:id="rId2"/>
    <p:sldId id="259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62">
          <p15:clr>
            <a:srgbClr val="A4A3A4"/>
          </p15:clr>
        </p15:guide>
        <p15:guide id="2" pos="28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2458"/>
    <a:srgbClr val="052058"/>
    <a:srgbClr val="11264C"/>
    <a:srgbClr val="64A3F9"/>
    <a:srgbClr val="558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14" autoAdjust="0"/>
    <p:restoredTop sz="94626" autoAdjust="0"/>
  </p:normalViewPr>
  <p:slideViewPr>
    <p:cSldViewPr snapToGrid="0" snapToObjects="1">
      <p:cViewPr varScale="1">
        <p:scale>
          <a:sx n="116" d="100"/>
          <a:sy n="116" d="100"/>
        </p:scale>
        <p:origin x="1500" y="84"/>
      </p:cViewPr>
      <p:guideLst>
        <p:guide orient="horz" pos="4162"/>
        <p:guide pos="288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AF8F9-169D-44DB-85CA-273403A7B9DE}" type="datetimeFigureOut">
              <a:rPr lang="en-US" smtClean="0"/>
              <a:t>11/14/2016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8C562-8B63-4E12-9383-291BCD3F6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870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VL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NRAO PPT Images_VLB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6267"/>
            <a:ext cx="9143391" cy="4571695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 descr="AUI Logo_White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Presenter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513" y="6429829"/>
            <a:ext cx="462525" cy="35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445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50208" y="145743"/>
            <a:ext cx="8636000" cy="4772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Title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73040" y="670243"/>
            <a:ext cx="8636000" cy="619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73040" y="1288456"/>
            <a:ext cx="8636000" cy="460375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Gill Sans MT" panose="020B0502020104020203" pitchFamily="34" charset="0"/>
              </a:defRPr>
            </a:lvl1pPr>
            <a:lvl2pPr>
              <a:defRPr sz="2200">
                <a:latin typeface="Gill Sans MT" panose="020B0502020104020203" pitchFamily="34" charset="0"/>
              </a:defRPr>
            </a:lvl2pPr>
            <a:lvl3pPr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6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6C0255AA-1BD5-446E-819C-59471BEAD13B}" type="datetimeFigureOut">
              <a:rPr lang="en-US" smtClean="0"/>
              <a:t>11/14/2016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6373739" y="6492875"/>
            <a:ext cx="2133600" cy="365125"/>
          </a:xfrm>
        </p:spPr>
        <p:txBody>
          <a:bodyPr/>
          <a:lstStyle/>
          <a:p>
            <a:fld id="{5CAF3DFE-369F-42A8-95CC-0615539CF6FC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513" y="6429829"/>
            <a:ext cx="462525" cy="35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50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611" y="6429829"/>
            <a:ext cx="462525" cy="35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81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rmina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 userDrawn="1"/>
        </p:nvSpPr>
        <p:spPr>
          <a:xfrm>
            <a:off x="2245055" y="4907869"/>
            <a:ext cx="4217159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smtClean="0">
                <a:solidFill>
                  <a:srgbClr val="062458"/>
                </a:solidFill>
                <a:latin typeface="Gill Sans MT" charset="0"/>
                <a:cs typeface="Gill Sans" charset="0"/>
              </a:rPr>
              <a:t>www.lbo.us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228144" y="5348749"/>
            <a:ext cx="6250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i="1" dirty="0" smtClean="0">
                <a:latin typeface="Gill Sans MT" charset="0"/>
                <a:cs typeface="Gill Sans" charset="0"/>
              </a:rPr>
              <a:t>The Long Baseline Observatory is a facility of the National Science Foundation</a:t>
            </a:r>
            <a:br>
              <a:rPr lang="en-US" sz="1400" i="1" dirty="0" smtClean="0">
                <a:latin typeface="Gill Sans MT" charset="0"/>
                <a:cs typeface="Gill Sans" charset="0"/>
              </a:rPr>
            </a:br>
            <a:r>
              <a:rPr lang="en-US" sz="1400" i="1" dirty="0" smtClean="0">
                <a:latin typeface="Gill Sans MT" charset="0"/>
                <a:cs typeface="Gill Sans" charset="0"/>
              </a:rPr>
              <a:t>operated under cooperative agreement by Associated Universities, Inc.</a:t>
            </a: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740" y="1164290"/>
            <a:ext cx="4139474" cy="31063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848" y="6429829"/>
            <a:ext cx="462525" cy="35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9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255AA-1BD5-446E-819C-59471BEAD13B}" type="datetimeFigureOut">
              <a:rPr lang="en-US" smtClean="0"/>
              <a:t>11/14/2016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F3DFE-369F-42A8-95CC-0615539CF6F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80001" y="6113419"/>
            <a:ext cx="9350520" cy="838111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838111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86561" y="838111"/>
                </a:lnTo>
                <a:lnTo>
                  <a:pt x="19340" y="818770"/>
                </a:lnTo>
                <a:lnTo>
                  <a:pt x="0" y="58023"/>
                </a:ln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2" name="Picture 11" descr="Curves_orange_blue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2031"/>
            <a:ext cx="9144000" cy="482203"/>
          </a:xfrm>
          <a:prstGeom prst="rect">
            <a:avLst/>
          </a:prstGeom>
        </p:spPr>
      </p:pic>
      <p:pic>
        <p:nvPicPr>
          <p:cNvPr id="13" name="Picture 12" descr="AUI Logo_White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sp>
        <p:nvSpPr>
          <p:cNvPr id="15" name="Subtitle 2"/>
          <p:cNvSpPr txBox="1">
            <a:spLocks/>
          </p:cNvSpPr>
          <p:nvPr/>
        </p:nvSpPr>
        <p:spPr>
          <a:xfrm>
            <a:off x="211671" y="6510864"/>
            <a:ext cx="3769084" cy="217448"/>
          </a:xfrm>
          <a:prstGeom prst="rect">
            <a:avLst/>
          </a:prstGeom>
        </p:spPr>
        <p:txBody>
          <a:bodyPr vert="horz" wrap="none" lIns="0" tIns="0" rIns="0" bIns="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0372DE0E-017C-6047-AB40-14FA8E408B1F}" type="slidenum">
              <a:rPr lang="en-US" sz="1200" smtClean="0">
                <a:solidFill>
                  <a:schemeClr val="bg1"/>
                </a:solidFill>
                <a:latin typeface="Gill Sans Light"/>
                <a:cs typeface="Gill Sans Light"/>
              </a:rPr>
              <a:pPr algn="l"/>
              <a:t>‹#›</a:t>
            </a:fld>
            <a:endParaRPr lang="en-US" sz="1200" dirty="0">
              <a:solidFill>
                <a:schemeClr val="tx2">
                  <a:lumMod val="20000"/>
                  <a:lumOff val="80000"/>
                </a:schemeClr>
              </a:solidFill>
              <a:latin typeface="Gill Sans Light"/>
              <a:cs typeface="Gill Sans Light"/>
            </a:endParaRPr>
          </a:p>
        </p:txBody>
      </p:sp>
      <p:sp>
        <p:nvSpPr>
          <p:cNvPr id="16" name="Footer Placeholder 1"/>
          <p:cNvSpPr txBox="1">
            <a:spLocks/>
          </p:cNvSpPr>
          <p:nvPr/>
        </p:nvSpPr>
        <p:spPr>
          <a:xfrm>
            <a:off x="2735580" y="6405805"/>
            <a:ext cx="3672840" cy="38221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solidFill>
                  <a:prstClr val="white"/>
                </a:solidFill>
                <a:latin typeface="Gill Sans MT" panose="020B0502020104020203" pitchFamily="34" charset="0"/>
              </a:rPr>
              <a:t>Insert Date-Meeting Name</a:t>
            </a:r>
            <a:endParaRPr lang="en-US" sz="1400" b="1" dirty="0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737" y="6429829"/>
            <a:ext cx="462525" cy="35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7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2" r:id="rId2"/>
    <p:sldLayoutId id="2147483663" r:id="rId3"/>
    <p:sldLayoutId id="2147483665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48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250680"/>
      </p:ext>
    </p:extLst>
  </p:cSld>
  <p:clrMapOvr>
    <a:masterClrMapping/>
  </p:clrMapOvr>
</p:sld>
</file>

<file path=ppt/theme/theme1.xml><?xml version="1.0" encoding="utf-8"?>
<a:theme xmlns:a="http://schemas.openxmlformats.org/drawingml/2006/main" name="NRAO_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latin typeface="Gill Sans MT" panose="020B05020201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C34ED85D-2914-4AE9-8AE1-B445C30F32AB}" vid="{4B2019A2-B03D-40DD-B323-97AEDAEE69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Gill Sans</vt:lpstr>
      <vt:lpstr>Gill Sans Light</vt:lpstr>
      <vt:lpstr>Gill Sans MT</vt:lpstr>
      <vt:lpstr>NRAO_Presentation_Template</vt:lpstr>
      <vt:lpstr>PowerPoint Presentation</vt:lpstr>
      <vt:lpstr>PowerPoint Presentation</vt:lpstr>
      <vt:lpstr>PowerPoint Presentation</vt:lpstr>
    </vt:vector>
  </TitlesOfParts>
  <Company>NRAO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Angelique Babson</dc:creator>
  <cp:lastModifiedBy>Angelique Babson</cp:lastModifiedBy>
  <cp:revision>1</cp:revision>
  <cp:lastPrinted>2015-05-26T19:39:14Z</cp:lastPrinted>
  <dcterms:created xsi:type="dcterms:W3CDTF">2016-11-14T18:55:36Z</dcterms:created>
  <dcterms:modified xsi:type="dcterms:W3CDTF">2016-11-14T18:57:48Z</dcterms:modified>
</cp:coreProperties>
</file>