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template.macroEnabled.main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"/>
  </p:notesMasterIdLst>
  <p:handoutMasterIdLst>
    <p:handoutMasterId r:id="rId3"/>
  </p:handoutMaster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62">
          <p15:clr>
            <a:srgbClr val="A4A3A4"/>
          </p15:clr>
        </p15:guide>
        <p15:guide id="2" pos="28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2458"/>
    <a:srgbClr val="052058"/>
    <a:srgbClr val="11264C"/>
    <a:srgbClr val="64A3F9"/>
    <a:srgbClr val="558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0815" autoAdjust="0"/>
    <p:restoredTop sz="94626" autoAdjust="0"/>
  </p:normalViewPr>
  <p:slideViewPr>
    <p:cSldViewPr snapToGrid="0" snapToObjects="1">
      <p:cViewPr>
        <p:scale>
          <a:sx n="50" d="100"/>
          <a:sy n="50" d="100"/>
        </p:scale>
        <p:origin x="3552" y="1440"/>
      </p:cViewPr>
      <p:guideLst>
        <p:guide orient="horz" pos="4162"/>
        <p:guide pos="288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5" d="100"/>
          <a:sy n="85" d="100"/>
        </p:scale>
        <p:origin x="3804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DB728-5321-4B8B-8881-2A12F7346773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B8892D-6235-424F-9290-3A2DF41209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2036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DAF8F9-169D-44DB-85CA-273403A7B9D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8C562-8B63-4E12-9383-291BCD3F6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870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B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GBT_3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5401" y="-397933"/>
            <a:ext cx="9214533" cy="4969933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34247" y="4200188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6" name="Picture 15" descr="AUI Logo_White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Presenter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6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520" l="1956" r="99467">
                        <a14:foregroundMark x1="33067" y1="22560" x2="33067" y2="22560"/>
                        <a14:foregroundMark x1="35822" y1="61440" x2="35822" y2="61440"/>
                        <a14:foregroundMark x1="30933" y1="48800" x2="30933" y2="48800"/>
                        <a14:foregroundMark x1="31556" y1="58720" x2="31556" y2="58720"/>
                        <a14:foregroundMark x1="34133" y1="60480" x2="34133" y2="60480"/>
                        <a14:foregroundMark x1="33156" y1="59520" x2="33156" y2="59520"/>
                        <a14:foregroundMark x1="37333" y1="62240" x2="37333" y2="62240"/>
                        <a14:foregroundMark x1="38933" y1="63680" x2="38933" y2="63680"/>
                        <a14:foregroundMark x1="39822" y1="64800" x2="39822" y2="64800"/>
                        <a14:foregroundMark x1="29689" y1="57280" x2="29689" y2="57280"/>
                        <a14:foregroundMark x1="27111" y1="55680" x2="27111" y2="55680"/>
                        <a14:foregroundMark x1="23378" y1="54080" x2="23378" y2="54080"/>
                        <a14:foregroundMark x1="48178" y1="57280" x2="48178" y2="57280"/>
                        <a14:foregroundMark x1="51111" y1="55520" x2="51111" y2="55520"/>
                        <a14:foregroundMark x1="57333" y1="55680" x2="57333" y2="55680"/>
                        <a14:foregroundMark x1="64267" y1="55040" x2="64267" y2="55040"/>
                        <a14:foregroundMark x1="69422" y1="54240" x2="69422" y2="54240"/>
                        <a14:foregroundMark x1="76533" y1="55040" x2="76533" y2="55040"/>
                        <a14:foregroundMark x1="84889" y1="55040" x2="84889" y2="55040"/>
                        <a14:foregroundMark x1="90133" y1="55040" x2="90133" y2="55040"/>
                        <a14:foregroundMark x1="94489" y1="54720" x2="94489" y2="54720"/>
                        <a14:foregroundMark x1="47467" y1="67520" x2="47467" y2="67520"/>
                        <a14:foregroundMark x1="52089" y1="66720" x2="52089" y2="66720"/>
                        <a14:foregroundMark x1="57244" y1="66240" x2="57244" y2="66240"/>
                        <a14:foregroundMark x1="62489" y1="66560" x2="62489" y2="66560"/>
                        <a14:foregroundMark x1="68622" y1="69760" x2="68622" y2="69760"/>
                        <a14:foregroundMark x1="70933" y1="68960" x2="70933" y2="68960"/>
                        <a14:foregroundMark x1="76978" y1="68480" x2="76978" y2="68480"/>
                        <a14:foregroundMark x1="80800" y1="67040" x2="80800" y2="67040"/>
                        <a14:foregroundMark x1="86489" y1="66720" x2="86489" y2="66720"/>
                        <a14:foregroundMark x1="92356" y1="66560" x2="92356" y2="66560"/>
                        <a14:foregroundMark x1="95378" y1="70080" x2="95378" y2="70080"/>
                        <a14:backgroundMark x1="52089" y1="51680" x2="52089" y2="51680"/>
                        <a14:backgroundMark x1="50667" y1="68480" x2="50667" y2="68480"/>
                        <a14:backgroundMark x1="66844" y1="69280" x2="66844" y2="69280"/>
                        <a14:backgroundMark x1="78222" y1="56960" x2="78222" y2="56960"/>
                        <a14:backgroundMark x1="78222" y1="51200" x2="78222" y2="51200"/>
                        <a14:backgroundMark x1="76800" y1="71520" x2="76800" y2="71520"/>
                        <a14:backgroundMark x1="91378" y1="69280" x2="91378" y2="69280"/>
                        <a14:backgroundMark x1="83733" y1="55520" x2="83733" y2="555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489" y="6382507"/>
            <a:ext cx="627361" cy="34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42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50208" y="145743"/>
            <a:ext cx="8636000" cy="4772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Title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73040" y="670243"/>
            <a:ext cx="8636000" cy="619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373040" y="1288456"/>
            <a:ext cx="8636000" cy="460375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Gill Sans MT" panose="020B0502020104020203" pitchFamily="34" charset="0"/>
              </a:defRPr>
            </a:lvl1pPr>
            <a:lvl2pPr>
              <a:defRPr sz="2200">
                <a:latin typeface="Gill Sans MT" panose="020B0502020104020203" pitchFamily="34" charset="0"/>
              </a:defRPr>
            </a:lvl2pPr>
            <a:lvl3pPr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6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550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381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rmina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 userDrawn="1"/>
        </p:nvSpPr>
        <p:spPr>
          <a:xfrm>
            <a:off x="2477284" y="4795909"/>
            <a:ext cx="4417003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kern="1200" dirty="0" smtClean="0">
                <a:solidFill>
                  <a:srgbClr val="062458"/>
                </a:solidFill>
                <a:latin typeface="Gill Sans MT" charset="0"/>
                <a:ea typeface="+mn-ea"/>
                <a:cs typeface="Gill Sans" charset="0"/>
              </a:rPr>
              <a:t>www.greenbankobservatory.org</a:t>
            </a:r>
            <a:endParaRPr lang="en-US" sz="1800" b="1" kern="1200" dirty="0">
              <a:solidFill>
                <a:srgbClr val="062458"/>
              </a:solidFill>
              <a:latin typeface="Gill Sans MT" charset="0"/>
              <a:ea typeface="+mn-ea"/>
              <a:cs typeface="Gill Sans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1228144" y="5348749"/>
            <a:ext cx="6250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i="1" dirty="0" smtClean="0">
                <a:latin typeface="Gill Sans MT" charset="0"/>
                <a:cs typeface="Gill Sans" charset="0"/>
              </a:rPr>
              <a:t>The </a:t>
            </a:r>
            <a:r>
              <a:rPr lang="en-US" sz="1400" i="1" dirty="0" smtClean="0">
                <a:latin typeface="Gill Sans MT" charset="0"/>
                <a:cs typeface="Gill Sans" charset="0"/>
              </a:rPr>
              <a:t>Green Bank Observatory </a:t>
            </a:r>
            <a:r>
              <a:rPr lang="en-US" sz="1400" i="1" dirty="0" smtClean="0">
                <a:latin typeface="Gill Sans MT" charset="0"/>
                <a:cs typeface="Gill Sans" charset="0"/>
              </a:rPr>
              <a:t>is a facility of the National Science Foundation</a:t>
            </a:r>
            <a:br>
              <a:rPr lang="en-US" sz="1400" i="1" dirty="0" smtClean="0">
                <a:latin typeface="Gill Sans MT" charset="0"/>
                <a:cs typeface="Gill Sans" charset="0"/>
              </a:rPr>
            </a:br>
            <a:r>
              <a:rPr lang="en-US" sz="1400" i="1" dirty="0" smtClean="0">
                <a:latin typeface="Gill Sans MT" charset="0"/>
                <a:cs typeface="Gill Sans" charset="0"/>
              </a:rPr>
              <a:t>operated under cooperative agreement by Associated Universities, Inc.</a:t>
            </a: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943" y="1458992"/>
            <a:ext cx="4511344" cy="2506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0987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theme" Target="../theme/theme1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255AA-1BD5-446E-819C-59471BEAD13B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F3DFE-369F-42A8-95CC-0615539CF6F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80001" y="6113419"/>
            <a:ext cx="9350520" cy="838111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838111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86561" y="838111"/>
                </a:lnTo>
                <a:lnTo>
                  <a:pt x="19340" y="818770"/>
                </a:lnTo>
                <a:lnTo>
                  <a:pt x="0" y="58023"/>
                </a:ln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2" name="Picture 11" descr="Curves_orange_blue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2031"/>
            <a:ext cx="9144000" cy="482203"/>
          </a:xfrm>
          <a:prstGeom prst="rect">
            <a:avLst/>
          </a:prstGeom>
        </p:spPr>
      </p:pic>
      <p:pic>
        <p:nvPicPr>
          <p:cNvPr id="13" name="Picture 12" descr="AUI Logo_White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sp>
        <p:nvSpPr>
          <p:cNvPr id="15" name="Subtitle 2"/>
          <p:cNvSpPr txBox="1">
            <a:spLocks/>
          </p:cNvSpPr>
          <p:nvPr/>
        </p:nvSpPr>
        <p:spPr>
          <a:xfrm>
            <a:off x="211671" y="6510864"/>
            <a:ext cx="3769084" cy="217448"/>
          </a:xfrm>
          <a:prstGeom prst="rect">
            <a:avLst/>
          </a:prstGeom>
        </p:spPr>
        <p:txBody>
          <a:bodyPr vert="horz" wrap="none" lIns="0" tIns="0" rIns="0" bIns="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0372DE0E-017C-6047-AB40-14FA8E408B1F}" type="slidenum">
              <a:rPr lang="en-US" sz="1200" smtClean="0">
                <a:solidFill>
                  <a:schemeClr val="bg1"/>
                </a:solidFill>
                <a:latin typeface="Gill Sans Light"/>
                <a:cs typeface="Gill Sans Light"/>
              </a:rPr>
              <a:pPr algn="l"/>
              <a:t>‹#›</a:t>
            </a:fld>
            <a:endParaRPr lang="en-US" sz="1200" dirty="0">
              <a:solidFill>
                <a:schemeClr val="tx2">
                  <a:lumMod val="20000"/>
                  <a:lumOff val="80000"/>
                </a:schemeClr>
              </a:solidFill>
              <a:latin typeface="Gill Sans Light"/>
              <a:cs typeface="Gill Sans Light"/>
            </a:endParaRPr>
          </a:p>
        </p:txBody>
      </p:sp>
      <p:sp>
        <p:nvSpPr>
          <p:cNvPr id="16" name="Footer Placeholder 1"/>
          <p:cNvSpPr txBox="1">
            <a:spLocks/>
          </p:cNvSpPr>
          <p:nvPr/>
        </p:nvSpPr>
        <p:spPr>
          <a:xfrm>
            <a:off x="2735580" y="6405805"/>
            <a:ext cx="3672840" cy="38221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solidFill>
                  <a:prstClr val="white"/>
                </a:solidFill>
                <a:latin typeface="Gill Sans MT" panose="020B0502020104020203" pitchFamily="34" charset="0"/>
              </a:rPr>
              <a:t>Insert Date-Meeting Name</a:t>
            </a:r>
            <a:endParaRPr lang="en-US" sz="1400" b="1" dirty="0">
              <a:solidFill>
                <a:prstClr val="white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9">
            <a:biLevel thresh="2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1867" r="100000">
                        <a14:foregroundMark x1="33156" y1="20000" x2="33156" y2="20000"/>
                        <a14:foregroundMark x1="31644" y1="58720" x2="31644" y2="58720"/>
                        <a14:foregroundMark x1="34222" y1="60320" x2="34222" y2="60320"/>
                        <a14:foregroundMark x1="37689" y1="62560" x2="37689" y2="62560"/>
                        <a14:foregroundMark x1="36444" y1="61760" x2="36444" y2="61760"/>
                        <a14:foregroundMark x1="39822" y1="64320" x2="39822" y2="64320"/>
                        <a14:foregroundMark x1="26578" y1="55680" x2="26578" y2="55680"/>
                        <a14:foregroundMark x1="19822" y1="52800" x2="19822" y2="52800"/>
                        <a14:foregroundMark x1="44356" y1="52320" x2="44356" y2="52320"/>
                        <a14:foregroundMark x1="50667" y1="52320" x2="50667" y2="52320"/>
                        <a14:foregroundMark x1="56800" y1="51200" x2="56800" y2="51200"/>
                        <a14:foregroundMark x1="62756" y1="51520" x2="62756" y2="51520"/>
                        <a14:foregroundMark x1="68533" y1="51680" x2="68533" y2="51680"/>
                        <a14:foregroundMark x1="76889" y1="53760" x2="76889" y2="53760"/>
                        <a14:foregroundMark x1="83022" y1="54560" x2="83022" y2="54560"/>
                        <a14:foregroundMark x1="87911" y1="54720" x2="87911" y2="54720"/>
                        <a14:foregroundMark x1="93956" y1="54720" x2="93956" y2="54720"/>
                        <a14:foregroundMark x1="94844" y1="67040" x2="94844" y2="67040"/>
                        <a14:foregroundMark x1="92711" y1="68320" x2="92711" y2="68320"/>
                        <a14:foregroundMark x1="85689" y1="66080" x2="85689" y2="66080"/>
                        <a14:foregroundMark x1="80356" y1="66560" x2="80356" y2="66560"/>
                        <a14:foregroundMark x1="76444" y1="67520" x2="76444" y2="67520"/>
                        <a14:foregroundMark x1="73600" y1="67520" x2="73600" y2="67520"/>
                        <a14:foregroundMark x1="66578" y1="66240" x2="66578" y2="66240"/>
                        <a14:foregroundMark x1="61333" y1="65760" x2="61333" y2="65760"/>
                        <a14:foregroundMark x1="55467" y1="66560" x2="55467" y2="66560"/>
                        <a14:foregroundMark x1="51467" y1="66560" x2="51467" y2="66560"/>
                        <a14:foregroundMark x1="46311" y1="66240" x2="46311" y2="66240"/>
                        <a14:foregroundMark x1="30133" y1="57760" x2="30133" y2="57760"/>
                        <a14:foregroundMark x1="33422" y1="59680" x2="33422" y2="59680"/>
                        <a14:backgroundMark x1="16089" y1="8800" x2="16089" y2="8800"/>
                        <a14:backgroundMark x1="17422" y1="9440" x2="17422" y2="9440"/>
                        <a14:backgroundMark x1="52622" y1="52960" x2="52622" y2="52960"/>
                        <a14:backgroundMark x1="51200" y1="70080" x2="51200" y2="70080"/>
                        <a14:backgroundMark x1="67200" y1="68320" x2="67200" y2="68320"/>
                        <a14:backgroundMark x1="76356" y1="71680" x2="76356" y2="71680"/>
                        <a14:backgroundMark x1="78311" y1="58560" x2="78311" y2="58560"/>
                        <a14:backgroundMark x1="78133" y1="51680" x2="78133" y2="51680"/>
                        <a14:backgroundMark x1="83733" y1="55520" x2="83733" y2="55520"/>
                        <a14:backgroundMark x1="91644" y1="68480" x2="91644" y2="684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611" y="6388099"/>
            <a:ext cx="677385" cy="37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87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2" r:id="rId2"/>
    <p:sldLayoutId id="2147483663" r:id="rId3"/>
    <p:sldLayoutId id="2147483665" r:id="rId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NRAO_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latin typeface="Gill Sans MT" panose="020B050202010402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GBO Powerpoint Template.potm" id="{6531AC64-EC48-4442-9EB5-86FFBEA65E47}" vid="{48FDAD3B-47D9-4D26-8C3B-266F0422D9E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6" baseType="lpstr">
      <vt:lpstr>Arial</vt:lpstr>
      <vt:lpstr>Calibri</vt:lpstr>
      <vt:lpstr>Gill Sans</vt:lpstr>
      <vt:lpstr>Gill Sans Light</vt:lpstr>
      <vt:lpstr>Gill Sans MT</vt:lpstr>
      <vt:lpstr>NRAO_Presentation_Template</vt:lpstr>
    </vt:vector>
  </TitlesOfParts>
  <Company>NRAO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Angelique Babson</dc:creator>
  <cp:lastModifiedBy>Angelique Babson</cp:lastModifiedBy>
  <cp:revision>5</cp:revision>
  <cp:lastPrinted>2015-05-26T19:39:14Z</cp:lastPrinted>
  <dcterms:created xsi:type="dcterms:W3CDTF">2016-09-29T15:15:01Z</dcterms:created>
  <dcterms:modified xsi:type="dcterms:W3CDTF">2016-09-29T15:33:27Z</dcterms:modified>
</cp:coreProperties>
</file>