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82"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Lst>
  <p:sldSz cy="5143500" cx="9144000"/>
  <p:notesSz cx="6858000" cy="9144000"/>
  <p:embeddedFontLst>
    <p:embeddedFont>
      <p:font typeface="Roboto"/>
      <p:regular r:id="rId45"/>
      <p:bold r:id="rId46"/>
      <p:italic r:id="rId47"/>
      <p:boldItalic r:id="rId4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slide" Target="slides/slide36.xml"/><Relationship Id="rId20" Type="http://schemas.openxmlformats.org/officeDocument/2006/relationships/slide" Target="slides/slide16.xml"/><Relationship Id="rId42" Type="http://schemas.openxmlformats.org/officeDocument/2006/relationships/slide" Target="slides/slide38.xml"/><Relationship Id="rId41" Type="http://schemas.openxmlformats.org/officeDocument/2006/relationships/slide" Target="slides/slide37.xml"/><Relationship Id="rId22" Type="http://schemas.openxmlformats.org/officeDocument/2006/relationships/slide" Target="slides/slide18.xml"/><Relationship Id="rId44" Type="http://schemas.openxmlformats.org/officeDocument/2006/relationships/slide" Target="slides/slide40.xml"/><Relationship Id="rId21" Type="http://schemas.openxmlformats.org/officeDocument/2006/relationships/slide" Target="slides/slide17.xml"/><Relationship Id="rId43" Type="http://schemas.openxmlformats.org/officeDocument/2006/relationships/slide" Target="slides/slide39.xml"/><Relationship Id="rId24" Type="http://schemas.openxmlformats.org/officeDocument/2006/relationships/slide" Target="slides/slide20.xml"/><Relationship Id="rId46" Type="http://schemas.openxmlformats.org/officeDocument/2006/relationships/font" Target="fonts/Roboto-bold.fntdata"/><Relationship Id="rId23" Type="http://schemas.openxmlformats.org/officeDocument/2006/relationships/slide" Target="slides/slide19.xml"/><Relationship Id="rId45" Type="http://schemas.openxmlformats.org/officeDocument/2006/relationships/font" Target="fonts/Roboto-regular.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48" Type="http://schemas.openxmlformats.org/officeDocument/2006/relationships/font" Target="fonts/Roboto-boldItalic.fntdata"/><Relationship Id="rId25" Type="http://schemas.openxmlformats.org/officeDocument/2006/relationships/slide" Target="slides/slide21.xml"/><Relationship Id="rId47" Type="http://schemas.openxmlformats.org/officeDocument/2006/relationships/font" Target="fonts/Roboto-italic.fntdata"/><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slide" Target="slides/slide25.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11" Type="http://schemas.openxmlformats.org/officeDocument/2006/relationships/slide" Target="slides/slide7.xml"/><Relationship Id="rId33" Type="http://schemas.openxmlformats.org/officeDocument/2006/relationships/slide" Target="slides/slide29.xml"/><Relationship Id="rId10" Type="http://schemas.openxmlformats.org/officeDocument/2006/relationships/slide" Target="slides/slide6.xml"/><Relationship Id="rId32" Type="http://schemas.openxmlformats.org/officeDocument/2006/relationships/slide" Target="slides/slide28.xml"/><Relationship Id="rId13" Type="http://schemas.openxmlformats.org/officeDocument/2006/relationships/slide" Target="slides/slide9.xml"/><Relationship Id="rId35" Type="http://schemas.openxmlformats.org/officeDocument/2006/relationships/slide" Target="slides/slide31.xml"/><Relationship Id="rId12" Type="http://schemas.openxmlformats.org/officeDocument/2006/relationships/slide" Target="slides/slide8.xml"/><Relationship Id="rId34" Type="http://schemas.openxmlformats.org/officeDocument/2006/relationships/slide" Target="slides/slide30.xml"/><Relationship Id="rId15" Type="http://schemas.openxmlformats.org/officeDocument/2006/relationships/slide" Target="slides/slide11.xml"/><Relationship Id="rId37" Type="http://schemas.openxmlformats.org/officeDocument/2006/relationships/slide" Target="slides/slide33.xml"/><Relationship Id="rId14" Type="http://schemas.openxmlformats.org/officeDocument/2006/relationships/slide" Target="slides/slide10.xml"/><Relationship Id="rId36" Type="http://schemas.openxmlformats.org/officeDocument/2006/relationships/slide" Target="slides/slide32.xml"/><Relationship Id="rId17" Type="http://schemas.openxmlformats.org/officeDocument/2006/relationships/slide" Target="slides/slide13.xml"/><Relationship Id="rId39" Type="http://schemas.openxmlformats.org/officeDocument/2006/relationships/slide" Target="slides/slide35.xml"/><Relationship Id="rId16" Type="http://schemas.openxmlformats.org/officeDocument/2006/relationships/slide" Target="slides/slide12.xml"/><Relationship Id="rId38" Type="http://schemas.openxmlformats.org/officeDocument/2006/relationships/slide" Target="slides/slide34.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enise.dreamwidth.org/71796.html" TargetMode="External"/><Relationship Id="rId3" Type="http://schemas.openxmlformats.org/officeDocument/2006/relationships/hyperlink" Target="https://denise.dreamwidth.org/72118.html" TargetMode="Externa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public.nrao.edu/news/its-twins/" TargetMode="Externa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6" name="Shape 276"/>
        <p:cNvGrpSpPr/>
        <p:nvPr/>
      </p:nvGrpSpPr>
      <p:grpSpPr>
        <a:xfrm>
          <a:off x="0" y="0"/>
          <a:ext cx="0" cy="0"/>
          <a:chOff x="0" y="0"/>
          <a:chExt cx="0" cy="0"/>
        </a:xfrm>
      </p:grpSpPr>
      <p:sp>
        <p:nvSpPr>
          <p:cNvPr id="277" name="Google Shape;277;ged334360ea_0_50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8" name="Google Shape;278;ged334360ea_0_5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5" name="Shape 345"/>
        <p:cNvGrpSpPr/>
        <p:nvPr/>
      </p:nvGrpSpPr>
      <p:grpSpPr>
        <a:xfrm>
          <a:off x="0" y="0"/>
          <a:ext cx="0" cy="0"/>
          <a:chOff x="0" y="0"/>
          <a:chExt cx="0" cy="0"/>
        </a:xfrm>
      </p:grpSpPr>
      <p:sp>
        <p:nvSpPr>
          <p:cNvPr id="346" name="Google Shape;346;g2e5ce62c05d_0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7" name="Google Shape;347;g2e5ce62c05d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2" name="Shape 352"/>
        <p:cNvGrpSpPr/>
        <p:nvPr/>
      </p:nvGrpSpPr>
      <p:grpSpPr>
        <a:xfrm>
          <a:off x="0" y="0"/>
          <a:ext cx="0" cy="0"/>
          <a:chOff x="0" y="0"/>
          <a:chExt cx="0" cy="0"/>
        </a:xfrm>
      </p:grpSpPr>
      <p:sp>
        <p:nvSpPr>
          <p:cNvPr id="353" name="Google Shape;353;g2e5ce62c05d_0_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4" name="Google Shape;354;g2e5ce62c05d_0_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9" name="Shape 359"/>
        <p:cNvGrpSpPr/>
        <p:nvPr/>
      </p:nvGrpSpPr>
      <p:grpSpPr>
        <a:xfrm>
          <a:off x="0" y="0"/>
          <a:ext cx="0" cy="0"/>
          <a:chOff x="0" y="0"/>
          <a:chExt cx="0" cy="0"/>
        </a:xfrm>
      </p:grpSpPr>
      <p:sp>
        <p:nvSpPr>
          <p:cNvPr id="360" name="Google Shape;360;g2e5ce62c05d_0_10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1" name="Google Shape;361;g2e5ce62c05d_0_1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6" name="Shape 366"/>
        <p:cNvGrpSpPr/>
        <p:nvPr/>
      </p:nvGrpSpPr>
      <p:grpSpPr>
        <a:xfrm>
          <a:off x="0" y="0"/>
          <a:ext cx="0" cy="0"/>
          <a:chOff x="0" y="0"/>
          <a:chExt cx="0" cy="0"/>
        </a:xfrm>
      </p:grpSpPr>
      <p:sp>
        <p:nvSpPr>
          <p:cNvPr id="367" name="Google Shape;367;g2e6709575aa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8" name="Google Shape;368;g2e6709575aa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3" name="Shape 373"/>
        <p:cNvGrpSpPr/>
        <p:nvPr/>
      </p:nvGrpSpPr>
      <p:grpSpPr>
        <a:xfrm>
          <a:off x="0" y="0"/>
          <a:ext cx="0" cy="0"/>
          <a:chOff x="0" y="0"/>
          <a:chExt cx="0" cy="0"/>
        </a:xfrm>
      </p:grpSpPr>
      <p:sp>
        <p:nvSpPr>
          <p:cNvPr id="374" name="Google Shape;374;g2e6709575aa_0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5" name="Google Shape;375;g2e6709575aa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0" name="Shape 380"/>
        <p:cNvGrpSpPr/>
        <p:nvPr/>
      </p:nvGrpSpPr>
      <p:grpSpPr>
        <a:xfrm>
          <a:off x="0" y="0"/>
          <a:ext cx="0" cy="0"/>
          <a:chOff x="0" y="0"/>
          <a:chExt cx="0" cy="0"/>
        </a:xfrm>
      </p:grpSpPr>
      <p:sp>
        <p:nvSpPr>
          <p:cNvPr id="381" name="Google Shape;381;g2e6709575aa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2" name="Google Shape;382;g2e6709575aa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7" name="Shape 387"/>
        <p:cNvGrpSpPr/>
        <p:nvPr/>
      </p:nvGrpSpPr>
      <p:grpSpPr>
        <a:xfrm>
          <a:off x="0" y="0"/>
          <a:ext cx="0" cy="0"/>
          <a:chOff x="0" y="0"/>
          <a:chExt cx="0" cy="0"/>
        </a:xfrm>
      </p:grpSpPr>
      <p:sp>
        <p:nvSpPr>
          <p:cNvPr id="388" name="Google Shape;388;g2e6709575aa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9" name="Google Shape;389;g2e6709575aa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4" name="Shape 394"/>
        <p:cNvGrpSpPr/>
        <p:nvPr/>
      </p:nvGrpSpPr>
      <p:grpSpPr>
        <a:xfrm>
          <a:off x="0" y="0"/>
          <a:ext cx="0" cy="0"/>
          <a:chOff x="0" y="0"/>
          <a:chExt cx="0" cy="0"/>
        </a:xfrm>
      </p:grpSpPr>
      <p:sp>
        <p:nvSpPr>
          <p:cNvPr id="395" name="Google Shape;395;g2e5ce62c05d_0_1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6" name="Google Shape;396;g2e5ce62c05d_0_1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1" name="Shape 401"/>
        <p:cNvGrpSpPr/>
        <p:nvPr/>
      </p:nvGrpSpPr>
      <p:grpSpPr>
        <a:xfrm>
          <a:off x="0" y="0"/>
          <a:ext cx="0" cy="0"/>
          <a:chOff x="0" y="0"/>
          <a:chExt cx="0" cy="0"/>
        </a:xfrm>
      </p:grpSpPr>
      <p:sp>
        <p:nvSpPr>
          <p:cNvPr id="402" name="Google Shape;402;g2e6709575aa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3" name="Google Shape;403;g2e6709575aa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8" name="Shape 408"/>
        <p:cNvGrpSpPr/>
        <p:nvPr/>
      </p:nvGrpSpPr>
      <p:grpSpPr>
        <a:xfrm>
          <a:off x="0" y="0"/>
          <a:ext cx="0" cy="0"/>
          <a:chOff x="0" y="0"/>
          <a:chExt cx="0" cy="0"/>
        </a:xfrm>
      </p:grpSpPr>
      <p:sp>
        <p:nvSpPr>
          <p:cNvPr id="409" name="Google Shape;409;g2e6709575aa_0_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0" name="Google Shape;410;g2e6709575aa_0_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2" name="Shape 282"/>
        <p:cNvGrpSpPr/>
        <p:nvPr/>
      </p:nvGrpSpPr>
      <p:grpSpPr>
        <a:xfrm>
          <a:off x="0" y="0"/>
          <a:ext cx="0" cy="0"/>
          <a:chOff x="0" y="0"/>
          <a:chExt cx="0" cy="0"/>
        </a:xfrm>
      </p:grpSpPr>
      <p:sp>
        <p:nvSpPr>
          <p:cNvPr id="283" name="Google Shape;283;g25f880d7873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4" name="Google Shape;284;g25f880d7873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Perkins serves students who are blind and deafblind, often with additional disabilities on campus, and also in the state, the region, and around the world.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5" name="Shape 415"/>
        <p:cNvGrpSpPr/>
        <p:nvPr/>
      </p:nvGrpSpPr>
      <p:grpSpPr>
        <a:xfrm>
          <a:off x="0" y="0"/>
          <a:ext cx="0" cy="0"/>
          <a:chOff x="0" y="0"/>
          <a:chExt cx="0" cy="0"/>
        </a:xfrm>
      </p:grpSpPr>
      <p:sp>
        <p:nvSpPr>
          <p:cNvPr id="416" name="Google Shape;416;g2e5ce62c05d_0_1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7" name="Google Shape;417;g2e5ce62c05d_0_1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Graphic explaining alt text: each aspect is highlighted a different color. Aspects include "identify who", "expression", "description", "colour", "interesting features." </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
              <a:t>There is an image with a description, with each aspect color coded. The text reads: A capybara (who) looking relaxed (expression), in a hot spa (description). Yellow yuzu fruits (colour) are floating in the water (description), and one is balanced on top of the </a:t>
            </a:r>
            <a:r>
              <a:rPr lang="en"/>
              <a:t>capybara’s</a:t>
            </a:r>
            <a:r>
              <a:rPr lang="en"/>
              <a:t> head (interesting feature). </a:t>
            </a:r>
            <a:endParaRPr/>
          </a:p>
          <a:p>
            <a:pPr indent="0" lvl="0" marL="0" rtl="0" algn="l">
              <a:spcBef>
                <a:spcPts val="0"/>
              </a:spcBef>
              <a:spcAft>
                <a:spcPts val="0"/>
              </a:spcAft>
              <a:buNone/>
            </a:pPr>
            <a:r>
              <a:t/>
            </a:r>
            <a:endParaRPr/>
          </a:p>
          <a:p>
            <a:pPr indent="0" lvl="0" marL="0" rtl="0" algn="l">
              <a:spcBef>
                <a:spcPts val="0"/>
              </a:spcBef>
              <a:spcAft>
                <a:spcPts val="0"/>
              </a:spcAft>
              <a:buClr>
                <a:schemeClr val="dk1"/>
              </a:buClr>
              <a:buSzPts val="1100"/>
              <a:buFont typeface="Arial"/>
              <a:buNone/>
            </a:pPr>
            <a:r>
              <a:rPr lang="en"/>
              <a:t>You notice I’ve made the choice here not to use the color terms - that’s because some visually impaired readers might not care about color info, but also because then the reader has to mentally or manually flip back to see what those means. I went with the information label that’s indicated by the color instead. </a:t>
            </a:r>
            <a:endParaRPr/>
          </a:p>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2" name="Shape 422"/>
        <p:cNvGrpSpPr/>
        <p:nvPr/>
      </p:nvGrpSpPr>
      <p:grpSpPr>
        <a:xfrm>
          <a:off x="0" y="0"/>
          <a:ext cx="0" cy="0"/>
          <a:chOff x="0" y="0"/>
          <a:chExt cx="0" cy="0"/>
        </a:xfrm>
      </p:grpSpPr>
      <p:sp>
        <p:nvSpPr>
          <p:cNvPr id="423" name="Google Shape;423;g2e5ce62c05d_0_1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4" name="Google Shape;424;g2e5ce62c05d_0_1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9" name="Shape 429"/>
        <p:cNvGrpSpPr/>
        <p:nvPr/>
      </p:nvGrpSpPr>
      <p:grpSpPr>
        <a:xfrm>
          <a:off x="0" y="0"/>
          <a:ext cx="0" cy="0"/>
          <a:chOff x="0" y="0"/>
          <a:chExt cx="0" cy="0"/>
        </a:xfrm>
      </p:grpSpPr>
      <p:sp>
        <p:nvSpPr>
          <p:cNvPr id="430" name="Google Shape;430;g2e5ce62c05d_0_1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1" name="Google Shape;431;g2e5ce62c05d_0_1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6" name="Shape 436"/>
        <p:cNvGrpSpPr/>
        <p:nvPr/>
      </p:nvGrpSpPr>
      <p:grpSpPr>
        <a:xfrm>
          <a:off x="0" y="0"/>
          <a:ext cx="0" cy="0"/>
          <a:chOff x="0" y="0"/>
          <a:chExt cx="0" cy="0"/>
        </a:xfrm>
      </p:grpSpPr>
      <p:sp>
        <p:nvSpPr>
          <p:cNvPr id="437" name="Google Shape;437;g2e5ce62c05d_0_1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8" name="Google Shape;438;g2e5ce62c05d_0_1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Studio portrait of 10-year-old Helen Keller standing next to her dog. Keller, a white girl, is facing sideways next to a chair with a spaniel sitting on it, who is likely her dog Belle. She rests her left hand on the dog's shoulder, her right hand is resting against the side of her dress in a fist, with one finger pointing downward. Keller wears a light-colored dress with a bow in the back and dark button-up boots.</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4" name="Shape 444"/>
        <p:cNvGrpSpPr/>
        <p:nvPr/>
      </p:nvGrpSpPr>
      <p:grpSpPr>
        <a:xfrm>
          <a:off x="0" y="0"/>
          <a:ext cx="0" cy="0"/>
          <a:chOff x="0" y="0"/>
          <a:chExt cx="0" cy="0"/>
        </a:xfrm>
      </p:grpSpPr>
      <p:sp>
        <p:nvSpPr>
          <p:cNvPr id="445" name="Google Shape;445;g2e5ce62c05d_0_1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6" name="Google Shape;446;g2e5ce62c05d_0_1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Studio portrait of 10-year-old Helen Keller standing next to her dog. Keller, a white girl, is facing sideways next to a chair with a spaniel sitting on it, who is likely her dog Belle. She rests her left hand on the dog's shoulder, her right hand is resting against the side of her dress in a fist, with one finger pointing downward. Keller wears a light-colored dress with a bow in the back and dark button-up boots.</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2" name="Shape 452"/>
        <p:cNvGrpSpPr/>
        <p:nvPr/>
      </p:nvGrpSpPr>
      <p:grpSpPr>
        <a:xfrm>
          <a:off x="0" y="0"/>
          <a:ext cx="0" cy="0"/>
          <a:chOff x="0" y="0"/>
          <a:chExt cx="0" cy="0"/>
        </a:xfrm>
      </p:grpSpPr>
      <p:sp>
        <p:nvSpPr>
          <p:cNvPr id="453" name="Google Shape;453;g2e5ce62c05d_0_1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4" name="Google Shape;454;g2e5ce62c05d_0_1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Studio portrait of 10-year-old Helen Keller standing next to her dog. Keller, a white girl, is facing sideways next to a chair with a spaniel sitting on it, who is likely her dog Belle. She rests her left hand on the dog's shoulder, her right hand is resting against the side of her dress in a fist, with one finger pointing downward. Keller wears a light-colored dress with a bow in the back and dark button-up boots.</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0" name="Shape 460"/>
        <p:cNvGrpSpPr/>
        <p:nvPr/>
      </p:nvGrpSpPr>
      <p:grpSpPr>
        <a:xfrm>
          <a:off x="0" y="0"/>
          <a:ext cx="0" cy="0"/>
          <a:chOff x="0" y="0"/>
          <a:chExt cx="0" cy="0"/>
        </a:xfrm>
      </p:grpSpPr>
      <p:sp>
        <p:nvSpPr>
          <p:cNvPr id="461" name="Google Shape;461;g2e5ce62c05d_0_1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62" name="Google Shape;462;g2e5ce62c05d_0_1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Studio portrait of 10-year-old Helen Keller standing next to her dog. Keller, a white girl, is facing sideways next to a chair with a spaniel sitting on it, who is likely her dog Belle. She rests her left hand on the dog's shoulder, her right hand is resting against the side of her dress in a fist, with one finger pointing downward. Keller wears a light-colored dress with a bow in the back and dark button-up boots.</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8" name="Shape 468"/>
        <p:cNvGrpSpPr/>
        <p:nvPr/>
      </p:nvGrpSpPr>
      <p:grpSpPr>
        <a:xfrm>
          <a:off x="0" y="0"/>
          <a:ext cx="0" cy="0"/>
          <a:chOff x="0" y="0"/>
          <a:chExt cx="0" cy="0"/>
        </a:xfrm>
      </p:grpSpPr>
      <p:sp>
        <p:nvSpPr>
          <p:cNvPr id="469" name="Google Shape;469;g2e5ce62c05d_0_1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70" name="Google Shape;470;g2e5ce62c05d_0_1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Studio portrait of 10-year-old Helen Keller standing next to her dog. Keller, a white girl, is facing sideways next to a chair with a spaniel sitting on it, who is likely her dog Belle. She rests her left hand on the dog's shoulder, her right hand is resting against the side of her dress in a fist, with one finger pointing downward. Keller wears a light-colored dress with a bow in the back and dark button-up boots.</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6" name="Shape 476"/>
        <p:cNvGrpSpPr/>
        <p:nvPr/>
      </p:nvGrpSpPr>
      <p:grpSpPr>
        <a:xfrm>
          <a:off x="0" y="0"/>
          <a:ext cx="0" cy="0"/>
          <a:chOff x="0" y="0"/>
          <a:chExt cx="0" cy="0"/>
        </a:xfrm>
      </p:grpSpPr>
      <p:sp>
        <p:nvSpPr>
          <p:cNvPr id="477" name="Google Shape;477;g2e5ce62c05d_0_2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78" name="Google Shape;478;g2e5ce62c05d_0_2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3" name="Shape 483"/>
        <p:cNvGrpSpPr/>
        <p:nvPr/>
      </p:nvGrpSpPr>
      <p:grpSpPr>
        <a:xfrm>
          <a:off x="0" y="0"/>
          <a:ext cx="0" cy="0"/>
          <a:chOff x="0" y="0"/>
          <a:chExt cx="0" cy="0"/>
        </a:xfrm>
      </p:grpSpPr>
      <p:sp>
        <p:nvSpPr>
          <p:cNvPr id="484" name="Google Shape;484;g2e6709575aa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85" name="Google Shape;485;g2e6709575aa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Clr>
                <a:srgbClr val="E0004D"/>
              </a:buClr>
              <a:buSzPts val="1800"/>
              <a:buChar char="●"/>
            </a:pPr>
            <a:r>
              <a:rPr lang="en" sz="1800">
                <a:solidFill>
                  <a:srgbClr val="373636"/>
                </a:solidFill>
              </a:rPr>
              <a:t> (WebAIM example: already talking about a Hispanic astronaut and naming her.) Caption already says “As the first Hispanic woman to go to space, and, later, the first Hispanic director of Johnson Space Center, Ellen Ochoa is widely regarded as a role model.”</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0" name="Shape 290"/>
        <p:cNvGrpSpPr/>
        <p:nvPr/>
      </p:nvGrpSpPr>
      <p:grpSpPr>
        <a:xfrm>
          <a:off x="0" y="0"/>
          <a:ext cx="0" cy="0"/>
          <a:chOff x="0" y="0"/>
          <a:chExt cx="0" cy="0"/>
        </a:xfrm>
      </p:grpSpPr>
      <p:sp>
        <p:nvSpPr>
          <p:cNvPr id="291" name="Google Shape;291;g2e5ce62c05d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2" name="Google Shape;292;g2e5ce62c05d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0" name="Shape 490"/>
        <p:cNvGrpSpPr/>
        <p:nvPr/>
      </p:nvGrpSpPr>
      <p:grpSpPr>
        <a:xfrm>
          <a:off x="0" y="0"/>
          <a:ext cx="0" cy="0"/>
          <a:chOff x="0" y="0"/>
          <a:chExt cx="0" cy="0"/>
        </a:xfrm>
      </p:grpSpPr>
      <p:sp>
        <p:nvSpPr>
          <p:cNvPr id="491" name="Google Shape;491;g2e5ce62c05d_0_1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92" name="Google Shape;492;g2e5ce62c05d_0_1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7" name="Shape 497"/>
        <p:cNvGrpSpPr/>
        <p:nvPr/>
      </p:nvGrpSpPr>
      <p:grpSpPr>
        <a:xfrm>
          <a:off x="0" y="0"/>
          <a:ext cx="0" cy="0"/>
          <a:chOff x="0" y="0"/>
          <a:chExt cx="0" cy="0"/>
        </a:xfrm>
      </p:grpSpPr>
      <p:sp>
        <p:nvSpPr>
          <p:cNvPr id="498" name="Google Shape;498;g2e6709575aa_0_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99" name="Google Shape;499;g2e6709575aa_0_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4" name="Shape 504"/>
        <p:cNvGrpSpPr/>
        <p:nvPr/>
      </p:nvGrpSpPr>
      <p:grpSpPr>
        <a:xfrm>
          <a:off x="0" y="0"/>
          <a:ext cx="0" cy="0"/>
          <a:chOff x="0" y="0"/>
          <a:chExt cx="0" cy="0"/>
        </a:xfrm>
      </p:grpSpPr>
      <p:sp>
        <p:nvSpPr>
          <p:cNvPr id="505" name="Google Shape;505;g2e5ce62c05d_0_18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06" name="Google Shape;506;g2e5ce62c05d_0_1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1" name="Shape 511"/>
        <p:cNvGrpSpPr/>
        <p:nvPr/>
      </p:nvGrpSpPr>
      <p:grpSpPr>
        <a:xfrm>
          <a:off x="0" y="0"/>
          <a:ext cx="0" cy="0"/>
          <a:chOff x="0" y="0"/>
          <a:chExt cx="0" cy="0"/>
        </a:xfrm>
      </p:grpSpPr>
      <p:sp>
        <p:nvSpPr>
          <p:cNvPr id="512" name="Google Shape;512;g2e5ce62c05d_0_2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13" name="Google Shape;513;g2e5ce62c05d_0_2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8" name="Shape 518"/>
        <p:cNvGrpSpPr/>
        <p:nvPr/>
      </p:nvGrpSpPr>
      <p:grpSpPr>
        <a:xfrm>
          <a:off x="0" y="0"/>
          <a:ext cx="0" cy="0"/>
          <a:chOff x="0" y="0"/>
          <a:chExt cx="0" cy="0"/>
        </a:xfrm>
      </p:grpSpPr>
      <p:sp>
        <p:nvSpPr>
          <p:cNvPr id="519" name="Google Shape;519;g2e5ce62c05d_0_2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0" name="Google Shape;520;g2e5ce62c05d_0_2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5" name="Shape 525"/>
        <p:cNvGrpSpPr/>
        <p:nvPr/>
      </p:nvGrpSpPr>
      <p:grpSpPr>
        <a:xfrm>
          <a:off x="0" y="0"/>
          <a:ext cx="0" cy="0"/>
          <a:chOff x="0" y="0"/>
          <a:chExt cx="0" cy="0"/>
        </a:xfrm>
      </p:grpSpPr>
      <p:sp>
        <p:nvSpPr>
          <p:cNvPr id="526" name="Google Shape;526;g2e5ce62c05d_0_2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7" name="Google Shape;527;g2e5ce62c05d_0_2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2" name="Shape 532"/>
        <p:cNvGrpSpPr/>
        <p:nvPr/>
      </p:nvGrpSpPr>
      <p:grpSpPr>
        <a:xfrm>
          <a:off x="0" y="0"/>
          <a:ext cx="0" cy="0"/>
          <a:chOff x="0" y="0"/>
          <a:chExt cx="0" cy="0"/>
        </a:xfrm>
      </p:grpSpPr>
      <p:sp>
        <p:nvSpPr>
          <p:cNvPr id="533" name="Google Shape;533;g2e0d1501c49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34" name="Google Shape;534;g2e0d1501c49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9" name="Shape 539"/>
        <p:cNvGrpSpPr/>
        <p:nvPr/>
      </p:nvGrpSpPr>
      <p:grpSpPr>
        <a:xfrm>
          <a:off x="0" y="0"/>
          <a:ext cx="0" cy="0"/>
          <a:chOff x="0" y="0"/>
          <a:chExt cx="0" cy="0"/>
        </a:xfrm>
      </p:grpSpPr>
      <p:sp>
        <p:nvSpPr>
          <p:cNvPr id="540" name="Google Shape;540;g2e5ce62c05d_0_19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41" name="Google Shape;541;g2e5ce62c05d_0_1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6" name="Shape 546"/>
        <p:cNvGrpSpPr/>
        <p:nvPr/>
      </p:nvGrpSpPr>
      <p:grpSpPr>
        <a:xfrm>
          <a:off x="0" y="0"/>
          <a:ext cx="0" cy="0"/>
          <a:chOff x="0" y="0"/>
          <a:chExt cx="0" cy="0"/>
        </a:xfrm>
      </p:grpSpPr>
      <p:sp>
        <p:nvSpPr>
          <p:cNvPr id="547" name="Google Shape;547;g2e5ce62c05d_0_20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48" name="Google Shape;548;g2e5ce62c05d_0_2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3" name="Shape 553"/>
        <p:cNvGrpSpPr/>
        <p:nvPr/>
      </p:nvGrpSpPr>
      <p:grpSpPr>
        <a:xfrm>
          <a:off x="0" y="0"/>
          <a:ext cx="0" cy="0"/>
          <a:chOff x="0" y="0"/>
          <a:chExt cx="0" cy="0"/>
        </a:xfrm>
      </p:grpSpPr>
      <p:sp>
        <p:nvSpPr>
          <p:cNvPr id="554" name="Google Shape;554;g2e6709575aa_0_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55" name="Google Shape;555;g2e6709575aa_0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Image examples from D: </a:t>
            </a:r>
            <a:r>
              <a:rPr lang="en" u="sng">
                <a:solidFill>
                  <a:schemeClr val="hlink"/>
                </a:solidFill>
                <a:hlinkClick r:id="rId2"/>
              </a:rPr>
              <a:t>https://denise.dreamwidth.org/71796.html</a:t>
            </a:r>
            <a:endParaRPr/>
          </a:p>
          <a:p>
            <a:pPr indent="0" lvl="0" marL="0" rtl="0" algn="l">
              <a:spcBef>
                <a:spcPts val="0"/>
              </a:spcBef>
              <a:spcAft>
                <a:spcPts val="0"/>
              </a:spcAft>
              <a:buNone/>
            </a:pPr>
            <a:r>
              <a:rPr lang="en"/>
              <a:t>Sample texts : </a:t>
            </a:r>
            <a:r>
              <a:rPr lang="en" u="sng">
                <a:solidFill>
                  <a:schemeClr val="hlink"/>
                </a:solidFill>
                <a:hlinkClick r:id="rId3"/>
              </a:rPr>
              <a:t>https://denise.dreamwidth.org/72118.html</a:t>
            </a:r>
            <a:r>
              <a:rPr lang="en"/>
              <a:t>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7" name="Shape 297"/>
        <p:cNvGrpSpPr/>
        <p:nvPr/>
      </p:nvGrpSpPr>
      <p:grpSpPr>
        <a:xfrm>
          <a:off x="0" y="0"/>
          <a:ext cx="0" cy="0"/>
          <a:chOff x="0" y="0"/>
          <a:chExt cx="0" cy="0"/>
        </a:xfrm>
      </p:grpSpPr>
      <p:sp>
        <p:nvSpPr>
          <p:cNvPr id="298" name="Google Shape;298;g2e5ce62c05d_0_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9" name="Google Shape;299;g2e5ce62c05d_0_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Still from an animated gif of The Road to Eldorado. The two characters look at each other, nod, and say "Both. Both is good."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0" name="Shape 560"/>
        <p:cNvGrpSpPr/>
        <p:nvPr/>
      </p:nvGrpSpPr>
      <p:grpSpPr>
        <a:xfrm>
          <a:off x="0" y="0"/>
          <a:ext cx="0" cy="0"/>
          <a:chOff x="0" y="0"/>
          <a:chExt cx="0" cy="0"/>
        </a:xfrm>
      </p:grpSpPr>
      <p:sp>
        <p:nvSpPr>
          <p:cNvPr id="561" name="Google Shape;561;ged334360ea_0_6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62" name="Google Shape;562;ged334360ea_0_6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5" name="Shape 305"/>
        <p:cNvGrpSpPr/>
        <p:nvPr/>
      </p:nvGrpSpPr>
      <p:grpSpPr>
        <a:xfrm>
          <a:off x="0" y="0"/>
          <a:ext cx="0" cy="0"/>
          <a:chOff x="0" y="0"/>
          <a:chExt cx="0" cy="0"/>
        </a:xfrm>
      </p:grpSpPr>
      <p:sp>
        <p:nvSpPr>
          <p:cNvPr id="306" name="Google Shape;306;g2e5ce62c05d_0_8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7" name="Google Shape;307;g2e5ce62c05d_0_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Anyone else here besides me online in the mid-1990s? I’m sure I’m not alone here.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2" name="Shape 312"/>
        <p:cNvGrpSpPr/>
        <p:nvPr/>
      </p:nvGrpSpPr>
      <p:grpSpPr>
        <a:xfrm>
          <a:off x="0" y="0"/>
          <a:ext cx="0" cy="0"/>
          <a:chOff x="0" y="0"/>
          <a:chExt cx="0" cy="0"/>
        </a:xfrm>
      </p:grpSpPr>
      <p:sp>
        <p:nvSpPr>
          <p:cNvPr id="313" name="Google Shape;313;g2e5ce62c05d_0_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4" name="Google Shape;314;g2e5ce62c05d_0_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9" name="Shape 319"/>
        <p:cNvGrpSpPr/>
        <p:nvPr/>
      </p:nvGrpSpPr>
      <p:grpSpPr>
        <a:xfrm>
          <a:off x="0" y="0"/>
          <a:ext cx="0" cy="0"/>
          <a:chOff x="0" y="0"/>
          <a:chExt cx="0" cy="0"/>
        </a:xfrm>
      </p:grpSpPr>
      <p:sp>
        <p:nvSpPr>
          <p:cNvPr id="320" name="Google Shape;320;g2e5ce62c05d_0_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1" name="Google Shape;321;g2e5ce62c05d_0_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7" name="Shape 327"/>
        <p:cNvGrpSpPr/>
        <p:nvPr/>
      </p:nvGrpSpPr>
      <p:grpSpPr>
        <a:xfrm>
          <a:off x="0" y="0"/>
          <a:ext cx="0" cy="0"/>
          <a:chOff x="0" y="0"/>
          <a:chExt cx="0" cy="0"/>
        </a:xfrm>
      </p:grpSpPr>
      <p:sp>
        <p:nvSpPr>
          <p:cNvPr id="328" name="Google Shape;328;g2e5ce62c05d_0_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9" name="Google Shape;329;g2e5ce62c05d_0_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To borrow an image from your site, here’s the image of the week for June 1st, 2024. The description on this image’s page says “</a:t>
            </a:r>
            <a:r>
              <a:rPr lang="en" sz="1200">
                <a:solidFill>
                  <a:srgbClr val="0A0A0A"/>
                </a:solidFill>
                <a:highlight>
                  <a:srgbClr val="FEFEFE"/>
                </a:highlight>
                <a:latin typeface="Roboto"/>
                <a:ea typeface="Roboto"/>
                <a:cs typeface="Roboto"/>
                <a:sym typeface="Roboto"/>
              </a:rPr>
              <a:t>The Very Large Array may sit in the New Mexico desert, but it’s not always dry. Summer monsoons bring much-needed rains, and this lovely afternoon also brought a double rainbow.” which is honestly a great brief description.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6" name="Shape 336"/>
        <p:cNvGrpSpPr/>
        <p:nvPr/>
      </p:nvGrpSpPr>
      <p:grpSpPr>
        <a:xfrm>
          <a:off x="0" y="0"/>
          <a:ext cx="0" cy="0"/>
          <a:chOff x="0" y="0"/>
          <a:chExt cx="0" cy="0"/>
        </a:xfrm>
      </p:grpSpPr>
      <p:sp>
        <p:nvSpPr>
          <p:cNvPr id="337" name="Google Shape;337;g2e5ce62c05d_0_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8" name="Google Shape;338;g2e5ce62c05d_0_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Taken from </a:t>
            </a:r>
            <a:r>
              <a:rPr lang="en" u="sng">
                <a:solidFill>
                  <a:schemeClr val="hlink"/>
                </a:solidFill>
                <a:hlinkClick r:id="rId2"/>
              </a:rPr>
              <a:t>https://public.nrao.edu/news/its-twins/</a:t>
            </a:r>
            <a:r>
              <a:rPr lang="en"/>
              <a:t>, news release June 12th, 2024. </a:t>
            </a:r>
            <a:r>
              <a:rPr lang="en"/>
              <a:t>These brightly colored shapes represent astronomical data collected by NRAO's ALMA and NASA's JWST telescopes. At left, a composite image overlaps ALMA and JWST data revealing the discs and parallel jets emitting from the pair of binary stars in WL20. At right, the breakdown of the separate ALMA data, and JWST data representing various chemical compositions, is shown.</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
              <a:t>Credit: U.S. NSF/ NSF NRAO/ ALMA(ESO/NAOJ/NRAO)/ NASA/ JPL-Caltech/ JWST/ B. Saxton.</a:t>
            </a:r>
            <a:endParaRPr/>
          </a:p>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8.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17.png"/><Relationship Id="rId4" Type="http://schemas.openxmlformats.org/officeDocument/2006/relationships/image" Target="../media/image3.png"/><Relationship Id="rId11" Type="http://schemas.openxmlformats.org/officeDocument/2006/relationships/image" Target="../media/image10.png"/><Relationship Id="rId10" Type="http://schemas.openxmlformats.org/officeDocument/2006/relationships/image" Target="../media/image4.png"/><Relationship Id="rId9" Type="http://schemas.openxmlformats.org/officeDocument/2006/relationships/image" Target="../media/image11.png"/><Relationship Id="rId5" Type="http://schemas.openxmlformats.org/officeDocument/2006/relationships/image" Target="../media/image9.png"/><Relationship Id="rId6" Type="http://schemas.openxmlformats.org/officeDocument/2006/relationships/image" Target="../media/image19.png"/><Relationship Id="rId7" Type="http://schemas.openxmlformats.org/officeDocument/2006/relationships/image" Target="../media/image5.png"/><Relationship Id="rId8" Type="http://schemas.openxmlformats.org/officeDocument/2006/relationships/image" Target="../media/image1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 Id="rId3" Type="http://schemas.openxmlformats.org/officeDocument/2006/relationships/image" Target="../media/image2.png"/><Relationship Id="rId4" Type="http://schemas.openxmlformats.org/officeDocument/2006/relationships/image" Target="../media/image6.png"/><Relationship Id="rId11" Type="http://schemas.openxmlformats.org/officeDocument/2006/relationships/image" Target="../media/image10.png"/><Relationship Id="rId10" Type="http://schemas.openxmlformats.org/officeDocument/2006/relationships/image" Target="../media/image15.png"/><Relationship Id="rId9" Type="http://schemas.openxmlformats.org/officeDocument/2006/relationships/image" Target="../media/image11.png"/><Relationship Id="rId5" Type="http://schemas.openxmlformats.org/officeDocument/2006/relationships/image" Target="../media/image9.png"/><Relationship Id="rId6" Type="http://schemas.openxmlformats.org/officeDocument/2006/relationships/image" Target="../media/image7.png"/><Relationship Id="rId7" Type="http://schemas.openxmlformats.org/officeDocument/2006/relationships/image" Target="../media/image5.png"/><Relationship Id="rId8" Type="http://schemas.openxmlformats.org/officeDocument/2006/relationships/image" Target="../media/image8.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1. Title - Light text">
  <p:cSld name="CUSTOM_2">
    <p:bg>
      <p:bgPr>
        <a:solidFill>
          <a:schemeClr val="dk2"/>
        </a:solidFill>
      </p:bgPr>
    </p:bg>
    <p:spTree>
      <p:nvGrpSpPr>
        <p:cNvPr id="9" name="Shape 9"/>
        <p:cNvGrpSpPr/>
        <p:nvPr/>
      </p:nvGrpSpPr>
      <p:grpSpPr>
        <a:xfrm>
          <a:off x="0" y="0"/>
          <a:ext cx="0" cy="0"/>
          <a:chOff x="0" y="0"/>
          <a:chExt cx="0" cy="0"/>
        </a:xfrm>
      </p:grpSpPr>
      <p:pic>
        <p:nvPicPr>
          <p:cNvPr descr="Perkins School for the Blind logo" id="10" name="Google Shape;10;p2"/>
          <p:cNvPicPr preferRelativeResize="0"/>
          <p:nvPr/>
        </p:nvPicPr>
        <p:blipFill rotWithShape="1">
          <a:blip r:embed="rId2">
            <a:alphaModFix/>
          </a:blip>
          <a:srcRect b="0" l="3704" r="3694" t="0"/>
          <a:stretch/>
        </p:blipFill>
        <p:spPr>
          <a:xfrm>
            <a:off x="824150" y="347375"/>
            <a:ext cx="2125701" cy="855251"/>
          </a:xfrm>
          <a:prstGeom prst="rect">
            <a:avLst/>
          </a:prstGeom>
          <a:noFill/>
          <a:ln>
            <a:noFill/>
          </a:ln>
        </p:spPr>
      </p:pic>
      <p:sp>
        <p:nvSpPr>
          <p:cNvPr id="11" name="Google Shape;11;p2"/>
          <p:cNvSpPr txBox="1"/>
          <p:nvPr>
            <p:ph type="title"/>
          </p:nvPr>
        </p:nvSpPr>
        <p:spPr>
          <a:xfrm>
            <a:off x="747950" y="1202625"/>
            <a:ext cx="7508400" cy="1900200"/>
          </a:xfrm>
          <a:prstGeom prst="rect">
            <a:avLst/>
          </a:prstGeom>
        </p:spPr>
        <p:txBody>
          <a:bodyPr anchorCtr="0" anchor="b" bIns="91425" lIns="91425" spcFirstLastPara="1" rIns="91425" wrap="square" tIns="91425">
            <a:noAutofit/>
          </a:bodyPr>
          <a:lstStyle>
            <a:lvl1pPr lvl="0">
              <a:lnSpc>
                <a:spcPct val="115000"/>
              </a:lnSpc>
              <a:spcBef>
                <a:spcPts val="0"/>
              </a:spcBef>
              <a:spcAft>
                <a:spcPts val="0"/>
              </a:spcAft>
              <a:buClr>
                <a:schemeClr val="lt1"/>
              </a:buClr>
              <a:buSzPts val="4800"/>
              <a:buNone/>
              <a:defRPr sz="4800">
                <a:solidFill>
                  <a:schemeClr val="lt1"/>
                </a:solidFill>
              </a:defRPr>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cxnSp>
        <p:nvCxnSpPr>
          <p:cNvPr id="12" name="Google Shape;12;p2"/>
          <p:cNvCxnSpPr/>
          <p:nvPr/>
        </p:nvCxnSpPr>
        <p:spPr>
          <a:xfrm>
            <a:off x="831300" y="3334075"/>
            <a:ext cx="1627500" cy="0"/>
          </a:xfrm>
          <a:prstGeom prst="straightConnector1">
            <a:avLst/>
          </a:prstGeom>
          <a:noFill/>
          <a:ln cap="flat" cmpd="sng" w="38100">
            <a:solidFill>
              <a:schemeClr val="accent3"/>
            </a:solidFill>
            <a:prstDash val="solid"/>
            <a:round/>
            <a:headEnd len="med" w="med" type="none"/>
            <a:tailEnd len="med" w="med" type="none"/>
          </a:ln>
        </p:spPr>
      </p:cxnSp>
      <p:sp>
        <p:nvSpPr>
          <p:cNvPr id="13" name="Google Shape;13;p2"/>
          <p:cNvSpPr txBox="1"/>
          <p:nvPr>
            <p:ph idx="1" type="subTitle"/>
          </p:nvPr>
        </p:nvSpPr>
        <p:spPr>
          <a:xfrm>
            <a:off x="747950" y="3525800"/>
            <a:ext cx="7508400" cy="1011600"/>
          </a:xfrm>
          <a:prstGeom prst="rect">
            <a:avLst/>
          </a:prstGeom>
        </p:spPr>
        <p:txBody>
          <a:bodyPr anchorCtr="0" anchor="t" bIns="91425" lIns="91425" spcFirstLastPara="1" rIns="91425" wrap="square" tIns="91425">
            <a:noAutofit/>
          </a:bodyPr>
          <a:lstStyle>
            <a:lvl1pPr lvl="0" rtl="0">
              <a:lnSpc>
                <a:spcPct val="115000"/>
              </a:lnSpc>
              <a:spcBef>
                <a:spcPts val="0"/>
              </a:spcBef>
              <a:spcAft>
                <a:spcPts val="0"/>
              </a:spcAft>
              <a:buClr>
                <a:schemeClr val="lt1"/>
              </a:buClr>
              <a:buSzPts val="2400"/>
              <a:buNone/>
              <a:defRPr sz="2400">
                <a:solidFill>
                  <a:schemeClr val="lt1"/>
                </a:solidFill>
              </a:defRPr>
            </a:lvl1pPr>
            <a:lvl2pPr lvl="1" rtl="0" algn="ctr">
              <a:lnSpc>
                <a:spcPct val="100000"/>
              </a:lnSpc>
              <a:spcBef>
                <a:spcPts val="0"/>
              </a:spcBef>
              <a:spcAft>
                <a:spcPts val="0"/>
              </a:spcAft>
              <a:buClr>
                <a:schemeClr val="lt1"/>
              </a:buClr>
              <a:buSzPts val="2300"/>
              <a:buNone/>
              <a:defRPr b="1" sz="2300">
                <a:solidFill>
                  <a:schemeClr val="lt1"/>
                </a:solidFill>
              </a:defRPr>
            </a:lvl2pPr>
            <a:lvl3pPr lvl="2" rtl="0" algn="ctr">
              <a:lnSpc>
                <a:spcPct val="100000"/>
              </a:lnSpc>
              <a:spcBef>
                <a:spcPts val="0"/>
              </a:spcBef>
              <a:spcAft>
                <a:spcPts val="0"/>
              </a:spcAft>
              <a:buClr>
                <a:schemeClr val="lt1"/>
              </a:buClr>
              <a:buSzPts val="2300"/>
              <a:buNone/>
              <a:defRPr b="1" sz="2300">
                <a:solidFill>
                  <a:schemeClr val="lt1"/>
                </a:solidFill>
              </a:defRPr>
            </a:lvl3pPr>
            <a:lvl4pPr lvl="3" rtl="0" algn="ctr">
              <a:lnSpc>
                <a:spcPct val="100000"/>
              </a:lnSpc>
              <a:spcBef>
                <a:spcPts val="0"/>
              </a:spcBef>
              <a:spcAft>
                <a:spcPts val="0"/>
              </a:spcAft>
              <a:buClr>
                <a:schemeClr val="lt1"/>
              </a:buClr>
              <a:buSzPts val="2300"/>
              <a:buNone/>
              <a:defRPr b="1" sz="2300">
                <a:solidFill>
                  <a:schemeClr val="lt1"/>
                </a:solidFill>
              </a:defRPr>
            </a:lvl4pPr>
            <a:lvl5pPr lvl="4" rtl="0" algn="ctr">
              <a:lnSpc>
                <a:spcPct val="100000"/>
              </a:lnSpc>
              <a:spcBef>
                <a:spcPts val="0"/>
              </a:spcBef>
              <a:spcAft>
                <a:spcPts val="0"/>
              </a:spcAft>
              <a:buClr>
                <a:schemeClr val="lt1"/>
              </a:buClr>
              <a:buSzPts val="2300"/>
              <a:buNone/>
              <a:defRPr b="1" sz="2300">
                <a:solidFill>
                  <a:schemeClr val="lt1"/>
                </a:solidFill>
              </a:defRPr>
            </a:lvl5pPr>
            <a:lvl6pPr lvl="5" rtl="0" algn="ctr">
              <a:lnSpc>
                <a:spcPct val="100000"/>
              </a:lnSpc>
              <a:spcBef>
                <a:spcPts val="0"/>
              </a:spcBef>
              <a:spcAft>
                <a:spcPts val="0"/>
              </a:spcAft>
              <a:buClr>
                <a:schemeClr val="lt1"/>
              </a:buClr>
              <a:buSzPts val="2300"/>
              <a:buNone/>
              <a:defRPr b="1" sz="2300">
                <a:solidFill>
                  <a:schemeClr val="lt1"/>
                </a:solidFill>
              </a:defRPr>
            </a:lvl6pPr>
            <a:lvl7pPr lvl="6" rtl="0" algn="ctr">
              <a:lnSpc>
                <a:spcPct val="100000"/>
              </a:lnSpc>
              <a:spcBef>
                <a:spcPts val="0"/>
              </a:spcBef>
              <a:spcAft>
                <a:spcPts val="0"/>
              </a:spcAft>
              <a:buClr>
                <a:schemeClr val="lt1"/>
              </a:buClr>
              <a:buSzPts val="2300"/>
              <a:buNone/>
              <a:defRPr b="1" sz="2300">
                <a:solidFill>
                  <a:schemeClr val="lt1"/>
                </a:solidFill>
              </a:defRPr>
            </a:lvl7pPr>
            <a:lvl8pPr lvl="7" rtl="0" algn="ctr">
              <a:lnSpc>
                <a:spcPct val="100000"/>
              </a:lnSpc>
              <a:spcBef>
                <a:spcPts val="0"/>
              </a:spcBef>
              <a:spcAft>
                <a:spcPts val="0"/>
              </a:spcAft>
              <a:buClr>
                <a:schemeClr val="lt1"/>
              </a:buClr>
              <a:buSzPts val="2300"/>
              <a:buNone/>
              <a:defRPr b="1" sz="2300">
                <a:solidFill>
                  <a:schemeClr val="lt1"/>
                </a:solidFill>
              </a:defRPr>
            </a:lvl8pPr>
            <a:lvl9pPr lvl="8" rtl="0" algn="ctr">
              <a:lnSpc>
                <a:spcPct val="100000"/>
              </a:lnSpc>
              <a:spcBef>
                <a:spcPts val="0"/>
              </a:spcBef>
              <a:spcAft>
                <a:spcPts val="0"/>
              </a:spcAft>
              <a:buClr>
                <a:schemeClr val="lt1"/>
              </a:buClr>
              <a:buSzPts val="2300"/>
              <a:buNone/>
              <a:defRPr b="1" sz="2300">
                <a:solidFill>
                  <a:schemeClr val="lt1"/>
                </a:solidFill>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2. Section title - Light text">
  <p:cSld name="CUSTOM_2_1_1_1_1_1_1_1_1_1">
    <p:bg>
      <p:bgPr>
        <a:solidFill>
          <a:schemeClr val="lt1"/>
        </a:solidFill>
      </p:bgPr>
    </p:bg>
    <p:spTree>
      <p:nvGrpSpPr>
        <p:cNvPr id="89" name="Shape 89"/>
        <p:cNvGrpSpPr/>
        <p:nvPr/>
      </p:nvGrpSpPr>
      <p:grpSpPr>
        <a:xfrm>
          <a:off x="0" y="0"/>
          <a:ext cx="0" cy="0"/>
          <a:chOff x="0" y="0"/>
          <a:chExt cx="0" cy="0"/>
        </a:xfrm>
      </p:grpSpPr>
      <p:sp>
        <p:nvSpPr>
          <p:cNvPr id="90" name="Google Shape;90;p11"/>
          <p:cNvSpPr/>
          <p:nvPr/>
        </p:nvSpPr>
        <p:spPr>
          <a:xfrm>
            <a:off x="394500" y="384700"/>
            <a:ext cx="8355000" cy="43698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Perkins School for the Blind logo" id="91" name="Google Shape;91;p11"/>
          <p:cNvPicPr preferRelativeResize="0"/>
          <p:nvPr/>
        </p:nvPicPr>
        <p:blipFill rotWithShape="1">
          <a:blip r:embed="rId2">
            <a:alphaModFix/>
          </a:blip>
          <a:srcRect b="0" l="3704" r="3694" t="0"/>
          <a:stretch/>
        </p:blipFill>
        <p:spPr>
          <a:xfrm>
            <a:off x="3703100" y="3956725"/>
            <a:ext cx="1737800" cy="699175"/>
          </a:xfrm>
          <a:prstGeom prst="rect">
            <a:avLst/>
          </a:prstGeom>
          <a:noFill/>
          <a:ln>
            <a:noFill/>
          </a:ln>
        </p:spPr>
      </p:pic>
      <p:sp>
        <p:nvSpPr>
          <p:cNvPr id="92" name="Google Shape;92;p11"/>
          <p:cNvSpPr txBox="1"/>
          <p:nvPr>
            <p:ph type="title"/>
          </p:nvPr>
        </p:nvSpPr>
        <p:spPr>
          <a:xfrm>
            <a:off x="983700" y="519025"/>
            <a:ext cx="7176600" cy="1900200"/>
          </a:xfrm>
          <a:prstGeom prst="rect">
            <a:avLst/>
          </a:prstGeom>
        </p:spPr>
        <p:txBody>
          <a:bodyPr anchorCtr="0" anchor="b" bIns="91425" lIns="91425" spcFirstLastPara="1" rIns="91425" wrap="square" tIns="91425">
            <a:noAutofit/>
          </a:bodyPr>
          <a:lstStyle>
            <a:lvl1pPr lvl="0" rtl="0" algn="ctr">
              <a:lnSpc>
                <a:spcPct val="115000"/>
              </a:lnSpc>
              <a:spcBef>
                <a:spcPts val="0"/>
              </a:spcBef>
              <a:spcAft>
                <a:spcPts val="0"/>
              </a:spcAft>
              <a:buClr>
                <a:schemeClr val="lt1"/>
              </a:buClr>
              <a:buSzPts val="3600"/>
              <a:buNone/>
              <a:defRPr sz="3600">
                <a:solidFill>
                  <a:schemeClr val="lt1"/>
                </a:solidFill>
              </a:defRPr>
            </a:lvl1pPr>
            <a:lvl2pPr lvl="1" rtl="0" algn="ctr">
              <a:spcBef>
                <a:spcPts val="0"/>
              </a:spcBef>
              <a:spcAft>
                <a:spcPts val="0"/>
              </a:spcAft>
              <a:buClr>
                <a:schemeClr val="lt1"/>
              </a:buClr>
              <a:buSzPts val="4800"/>
              <a:buNone/>
              <a:defRPr sz="4800">
                <a:solidFill>
                  <a:schemeClr val="lt1"/>
                </a:solidFill>
              </a:defRPr>
            </a:lvl2pPr>
            <a:lvl3pPr lvl="2" rtl="0" algn="ctr">
              <a:spcBef>
                <a:spcPts val="0"/>
              </a:spcBef>
              <a:spcAft>
                <a:spcPts val="0"/>
              </a:spcAft>
              <a:buClr>
                <a:schemeClr val="lt1"/>
              </a:buClr>
              <a:buSzPts val="4800"/>
              <a:buNone/>
              <a:defRPr sz="4800">
                <a:solidFill>
                  <a:schemeClr val="lt1"/>
                </a:solidFill>
              </a:defRPr>
            </a:lvl3pPr>
            <a:lvl4pPr lvl="3" rtl="0" algn="ctr">
              <a:spcBef>
                <a:spcPts val="0"/>
              </a:spcBef>
              <a:spcAft>
                <a:spcPts val="0"/>
              </a:spcAft>
              <a:buClr>
                <a:schemeClr val="lt1"/>
              </a:buClr>
              <a:buSzPts val="4800"/>
              <a:buNone/>
              <a:defRPr sz="4800">
                <a:solidFill>
                  <a:schemeClr val="lt1"/>
                </a:solidFill>
              </a:defRPr>
            </a:lvl4pPr>
            <a:lvl5pPr lvl="4" rtl="0" algn="ctr">
              <a:spcBef>
                <a:spcPts val="0"/>
              </a:spcBef>
              <a:spcAft>
                <a:spcPts val="0"/>
              </a:spcAft>
              <a:buClr>
                <a:schemeClr val="lt1"/>
              </a:buClr>
              <a:buSzPts val="4800"/>
              <a:buNone/>
              <a:defRPr sz="4800">
                <a:solidFill>
                  <a:schemeClr val="lt1"/>
                </a:solidFill>
              </a:defRPr>
            </a:lvl5pPr>
            <a:lvl6pPr lvl="5" rtl="0" algn="ctr">
              <a:spcBef>
                <a:spcPts val="0"/>
              </a:spcBef>
              <a:spcAft>
                <a:spcPts val="0"/>
              </a:spcAft>
              <a:buClr>
                <a:schemeClr val="lt1"/>
              </a:buClr>
              <a:buSzPts val="4800"/>
              <a:buNone/>
              <a:defRPr sz="4800">
                <a:solidFill>
                  <a:schemeClr val="lt1"/>
                </a:solidFill>
              </a:defRPr>
            </a:lvl6pPr>
            <a:lvl7pPr lvl="6" rtl="0" algn="ctr">
              <a:spcBef>
                <a:spcPts val="0"/>
              </a:spcBef>
              <a:spcAft>
                <a:spcPts val="0"/>
              </a:spcAft>
              <a:buClr>
                <a:schemeClr val="lt1"/>
              </a:buClr>
              <a:buSzPts val="4800"/>
              <a:buNone/>
              <a:defRPr sz="4800">
                <a:solidFill>
                  <a:schemeClr val="lt1"/>
                </a:solidFill>
              </a:defRPr>
            </a:lvl7pPr>
            <a:lvl8pPr lvl="7" rtl="0" algn="ctr">
              <a:spcBef>
                <a:spcPts val="0"/>
              </a:spcBef>
              <a:spcAft>
                <a:spcPts val="0"/>
              </a:spcAft>
              <a:buClr>
                <a:schemeClr val="lt1"/>
              </a:buClr>
              <a:buSzPts val="4800"/>
              <a:buNone/>
              <a:defRPr sz="4800">
                <a:solidFill>
                  <a:schemeClr val="lt1"/>
                </a:solidFill>
              </a:defRPr>
            </a:lvl8pPr>
            <a:lvl9pPr lvl="8" rtl="0" algn="ctr">
              <a:spcBef>
                <a:spcPts val="0"/>
              </a:spcBef>
              <a:spcAft>
                <a:spcPts val="0"/>
              </a:spcAft>
              <a:buClr>
                <a:schemeClr val="lt1"/>
              </a:buClr>
              <a:buSzPts val="4800"/>
              <a:buNone/>
              <a:defRPr sz="4800">
                <a:solidFill>
                  <a:schemeClr val="lt1"/>
                </a:solidFill>
              </a:defRPr>
            </a:lvl9pPr>
          </a:lstStyle>
          <a:p/>
        </p:txBody>
      </p:sp>
      <p:cxnSp>
        <p:nvCxnSpPr>
          <p:cNvPr id="93" name="Google Shape;93;p11"/>
          <p:cNvCxnSpPr/>
          <p:nvPr/>
        </p:nvCxnSpPr>
        <p:spPr>
          <a:xfrm>
            <a:off x="4024950" y="2591275"/>
            <a:ext cx="1094100" cy="0"/>
          </a:xfrm>
          <a:prstGeom prst="straightConnector1">
            <a:avLst/>
          </a:prstGeom>
          <a:noFill/>
          <a:ln cap="flat" cmpd="sng" w="38100">
            <a:solidFill>
              <a:schemeClr val="accent5"/>
            </a:solidFill>
            <a:prstDash val="solid"/>
            <a:round/>
            <a:headEnd len="med" w="med" type="none"/>
            <a:tailEnd len="med" w="med" type="none"/>
          </a:ln>
        </p:spPr>
      </p:cxnSp>
      <p:sp>
        <p:nvSpPr>
          <p:cNvPr id="94" name="Google Shape;94;p11"/>
          <p:cNvSpPr txBox="1"/>
          <p:nvPr>
            <p:ph idx="1" type="subTitle"/>
          </p:nvPr>
        </p:nvSpPr>
        <p:spPr>
          <a:xfrm>
            <a:off x="983700" y="2766000"/>
            <a:ext cx="7176600" cy="1206300"/>
          </a:xfrm>
          <a:prstGeom prst="rect">
            <a:avLst/>
          </a:prstGeom>
        </p:spPr>
        <p:txBody>
          <a:bodyPr anchorCtr="0" anchor="t" bIns="91425" lIns="91425" spcFirstLastPara="1" rIns="91425" wrap="square" tIns="91425">
            <a:noAutofit/>
          </a:bodyPr>
          <a:lstStyle>
            <a:lvl1pPr lvl="0" rtl="0" algn="ctr">
              <a:lnSpc>
                <a:spcPct val="115000"/>
              </a:lnSpc>
              <a:spcBef>
                <a:spcPts val="0"/>
              </a:spcBef>
              <a:spcAft>
                <a:spcPts val="0"/>
              </a:spcAft>
              <a:buClr>
                <a:schemeClr val="lt1"/>
              </a:buClr>
              <a:buSzPts val="1800"/>
              <a:buNone/>
              <a:defRPr>
                <a:solidFill>
                  <a:schemeClr val="lt1"/>
                </a:solidFill>
              </a:defRPr>
            </a:lvl1pPr>
            <a:lvl2pPr lvl="1" rtl="0" algn="ctr">
              <a:lnSpc>
                <a:spcPct val="100000"/>
              </a:lnSpc>
              <a:spcBef>
                <a:spcPts val="0"/>
              </a:spcBef>
              <a:spcAft>
                <a:spcPts val="0"/>
              </a:spcAft>
              <a:buClr>
                <a:schemeClr val="lt1"/>
              </a:buClr>
              <a:buSzPts val="2300"/>
              <a:buNone/>
              <a:defRPr b="1" sz="2300">
                <a:solidFill>
                  <a:schemeClr val="lt1"/>
                </a:solidFill>
              </a:defRPr>
            </a:lvl2pPr>
            <a:lvl3pPr lvl="2" rtl="0" algn="ctr">
              <a:lnSpc>
                <a:spcPct val="100000"/>
              </a:lnSpc>
              <a:spcBef>
                <a:spcPts val="0"/>
              </a:spcBef>
              <a:spcAft>
                <a:spcPts val="0"/>
              </a:spcAft>
              <a:buClr>
                <a:schemeClr val="lt1"/>
              </a:buClr>
              <a:buSzPts val="2300"/>
              <a:buNone/>
              <a:defRPr b="1" sz="2300">
                <a:solidFill>
                  <a:schemeClr val="lt1"/>
                </a:solidFill>
              </a:defRPr>
            </a:lvl3pPr>
            <a:lvl4pPr lvl="3" rtl="0" algn="ctr">
              <a:lnSpc>
                <a:spcPct val="100000"/>
              </a:lnSpc>
              <a:spcBef>
                <a:spcPts val="0"/>
              </a:spcBef>
              <a:spcAft>
                <a:spcPts val="0"/>
              </a:spcAft>
              <a:buClr>
                <a:schemeClr val="lt1"/>
              </a:buClr>
              <a:buSzPts val="2300"/>
              <a:buNone/>
              <a:defRPr b="1" sz="2300">
                <a:solidFill>
                  <a:schemeClr val="lt1"/>
                </a:solidFill>
              </a:defRPr>
            </a:lvl4pPr>
            <a:lvl5pPr lvl="4" rtl="0" algn="ctr">
              <a:lnSpc>
                <a:spcPct val="100000"/>
              </a:lnSpc>
              <a:spcBef>
                <a:spcPts val="0"/>
              </a:spcBef>
              <a:spcAft>
                <a:spcPts val="0"/>
              </a:spcAft>
              <a:buClr>
                <a:schemeClr val="lt1"/>
              </a:buClr>
              <a:buSzPts val="2300"/>
              <a:buNone/>
              <a:defRPr b="1" sz="2300">
                <a:solidFill>
                  <a:schemeClr val="lt1"/>
                </a:solidFill>
              </a:defRPr>
            </a:lvl5pPr>
            <a:lvl6pPr lvl="5" rtl="0" algn="ctr">
              <a:lnSpc>
                <a:spcPct val="100000"/>
              </a:lnSpc>
              <a:spcBef>
                <a:spcPts val="0"/>
              </a:spcBef>
              <a:spcAft>
                <a:spcPts val="0"/>
              </a:spcAft>
              <a:buClr>
                <a:schemeClr val="lt1"/>
              </a:buClr>
              <a:buSzPts val="2300"/>
              <a:buNone/>
              <a:defRPr b="1" sz="2300">
                <a:solidFill>
                  <a:schemeClr val="lt1"/>
                </a:solidFill>
              </a:defRPr>
            </a:lvl6pPr>
            <a:lvl7pPr lvl="6" rtl="0" algn="ctr">
              <a:lnSpc>
                <a:spcPct val="100000"/>
              </a:lnSpc>
              <a:spcBef>
                <a:spcPts val="0"/>
              </a:spcBef>
              <a:spcAft>
                <a:spcPts val="0"/>
              </a:spcAft>
              <a:buClr>
                <a:schemeClr val="lt1"/>
              </a:buClr>
              <a:buSzPts val="2300"/>
              <a:buNone/>
              <a:defRPr b="1" sz="2300">
                <a:solidFill>
                  <a:schemeClr val="lt1"/>
                </a:solidFill>
              </a:defRPr>
            </a:lvl7pPr>
            <a:lvl8pPr lvl="7" rtl="0" algn="ctr">
              <a:lnSpc>
                <a:spcPct val="100000"/>
              </a:lnSpc>
              <a:spcBef>
                <a:spcPts val="0"/>
              </a:spcBef>
              <a:spcAft>
                <a:spcPts val="0"/>
              </a:spcAft>
              <a:buClr>
                <a:schemeClr val="lt1"/>
              </a:buClr>
              <a:buSzPts val="2300"/>
              <a:buNone/>
              <a:defRPr b="1" sz="2300">
                <a:solidFill>
                  <a:schemeClr val="lt1"/>
                </a:solidFill>
              </a:defRPr>
            </a:lvl8pPr>
            <a:lvl9pPr lvl="8" rtl="0" algn="ctr">
              <a:lnSpc>
                <a:spcPct val="100000"/>
              </a:lnSpc>
              <a:spcBef>
                <a:spcPts val="0"/>
              </a:spcBef>
              <a:spcAft>
                <a:spcPts val="0"/>
              </a:spcAft>
              <a:buClr>
                <a:schemeClr val="lt1"/>
              </a:buClr>
              <a:buSzPts val="2300"/>
              <a:buNone/>
              <a:defRPr b="1" sz="2300">
                <a:solidFill>
                  <a:schemeClr val="lt1"/>
                </a:solidFill>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1. Content subtitle - Dark text" type="tx">
  <p:cSld name="TITLE_AND_BODY">
    <p:spTree>
      <p:nvGrpSpPr>
        <p:cNvPr id="95" name="Shape 95"/>
        <p:cNvGrpSpPr/>
        <p:nvPr/>
      </p:nvGrpSpPr>
      <p:grpSpPr>
        <a:xfrm>
          <a:off x="0" y="0"/>
          <a:ext cx="0" cy="0"/>
          <a:chOff x="0" y="0"/>
          <a:chExt cx="0" cy="0"/>
        </a:xfrm>
      </p:grpSpPr>
      <p:sp>
        <p:nvSpPr>
          <p:cNvPr id="96" name="Google Shape;96;p12"/>
          <p:cNvSpPr txBox="1"/>
          <p:nvPr>
            <p:ph type="title"/>
          </p:nvPr>
        </p:nvSpPr>
        <p:spPr>
          <a:xfrm>
            <a:off x="379800" y="138850"/>
            <a:ext cx="8384400" cy="1054800"/>
          </a:xfrm>
          <a:prstGeom prst="rect">
            <a:avLst/>
          </a:prstGeom>
        </p:spPr>
        <p:txBody>
          <a:bodyPr anchorCtr="0" anchor="ctr" bIns="91425" lIns="91425" spcFirstLastPara="1" rIns="91425" wrap="square" tIns="91425">
            <a:noAutofit/>
          </a:bodyPr>
          <a:lstStyle>
            <a:lvl1pPr lvl="0" rtl="0">
              <a:lnSpc>
                <a:spcPct val="115000"/>
              </a:lnSpc>
              <a:spcBef>
                <a:spcPts val="0"/>
              </a:spcBef>
              <a:spcAft>
                <a:spcPts val="0"/>
              </a:spcAft>
              <a:buSzPts val="3600"/>
              <a:buNone/>
              <a:defRPr sz="36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97" name="Google Shape;97;p12"/>
          <p:cNvSpPr txBox="1"/>
          <p:nvPr>
            <p:ph idx="1" type="subTitle"/>
          </p:nvPr>
        </p:nvSpPr>
        <p:spPr>
          <a:xfrm>
            <a:off x="379800" y="1193650"/>
            <a:ext cx="8384400" cy="419100"/>
          </a:xfrm>
          <a:prstGeom prst="rect">
            <a:avLst/>
          </a:prstGeom>
        </p:spPr>
        <p:txBody>
          <a:bodyPr anchorCtr="0" anchor="t" bIns="91425" lIns="91425" spcFirstLastPara="1" rIns="91425" wrap="square" tIns="91425">
            <a:noAutofit/>
          </a:bodyPr>
          <a:lstStyle>
            <a:lvl1pPr lvl="0">
              <a:spcBef>
                <a:spcPts val="0"/>
              </a:spcBef>
              <a:spcAft>
                <a:spcPts val="0"/>
              </a:spcAft>
              <a:buClr>
                <a:schemeClr val="dk2"/>
              </a:buClr>
              <a:buSzPts val="1800"/>
              <a:buNone/>
              <a:defRPr b="1">
                <a:solidFill>
                  <a:schemeClr val="dk2"/>
                </a:solidFill>
              </a:defRPr>
            </a:lvl1pPr>
            <a:lvl2pPr lvl="1">
              <a:spcBef>
                <a:spcPts val="1600"/>
              </a:spcBef>
              <a:spcAft>
                <a:spcPts val="0"/>
              </a:spcAft>
              <a:buSzPts val="1800"/>
              <a:buNone/>
              <a:defRPr/>
            </a:lvl2pPr>
            <a:lvl3pPr lvl="2">
              <a:spcBef>
                <a:spcPts val="1600"/>
              </a:spcBef>
              <a:spcAft>
                <a:spcPts val="0"/>
              </a:spcAft>
              <a:buSzPts val="1800"/>
              <a:buNone/>
              <a:defRPr/>
            </a:lvl3pPr>
            <a:lvl4pPr lvl="3">
              <a:spcBef>
                <a:spcPts val="1600"/>
              </a:spcBef>
              <a:spcAft>
                <a:spcPts val="0"/>
              </a:spcAft>
              <a:buSzPts val="1800"/>
              <a:buNone/>
              <a:defRPr/>
            </a:lvl4pPr>
            <a:lvl5pPr lvl="4">
              <a:spcBef>
                <a:spcPts val="1600"/>
              </a:spcBef>
              <a:spcAft>
                <a:spcPts val="0"/>
              </a:spcAft>
              <a:buSzPts val="1800"/>
              <a:buNone/>
              <a:defRPr/>
            </a:lvl5pPr>
            <a:lvl6pPr lvl="5">
              <a:spcBef>
                <a:spcPts val="1600"/>
              </a:spcBef>
              <a:spcAft>
                <a:spcPts val="0"/>
              </a:spcAft>
              <a:buSzPts val="1800"/>
              <a:buNone/>
              <a:defRPr/>
            </a:lvl6pPr>
            <a:lvl7pPr lvl="6">
              <a:spcBef>
                <a:spcPts val="1600"/>
              </a:spcBef>
              <a:spcAft>
                <a:spcPts val="0"/>
              </a:spcAft>
              <a:buSzPts val="1800"/>
              <a:buNone/>
              <a:defRPr/>
            </a:lvl7pPr>
            <a:lvl8pPr lvl="7">
              <a:spcBef>
                <a:spcPts val="1600"/>
              </a:spcBef>
              <a:spcAft>
                <a:spcPts val="0"/>
              </a:spcAft>
              <a:buSzPts val="1800"/>
              <a:buNone/>
              <a:defRPr/>
            </a:lvl8pPr>
            <a:lvl9pPr lvl="8">
              <a:spcBef>
                <a:spcPts val="1600"/>
              </a:spcBef>
              <a:spcAft>
                <a:spcPts val="1600"/>
              </a:spcAft>
              <a:buSzPts val="1800"/>
              <a:buNone/>
              <a:defRPr/>
            </a:lvl9pPr>
          </a:lstStyle>
          <a:p/>
        </p:txBody>
      </p:sp>
      <p:sp>
        <p:nvSpPr>
          <p:cNvPr id="98" name="Google Shape;98;p12"/>
          <p:cNvSpPr txBox="1"/>
          <p:nvPr>
            <p:ph idx="2" type="body"/>
          </p:nvPr>
        </p:nvSpPr>
        <p:spPr>
          <a:xfrm>
            <a:off x="379800" y="1612750"/>
            <a:ext cx="8384400" cy="2737500"/>
          </a:xfrm>
          <a:prstGeom prst="rect">
            <a:avLst/>
          </a:prstGeom>
        </p:spPr>
        <p:txBody>
          <a:bodyPr anchorCtr="0" anchor="t" bIns="91425" lIns="91425" spcFirstLastPara="1" rIns="91425" wrap="square" tIns="91425">
            <a:noAutofit/>
          </a:bodyPr>
          <a:lstStyle>
            <a:lvl1pPr indent="-317500" lvl="0" marL="457200" rtl="0">
              <a:lnSpc>
                <a:spcPct val="115000"/>
              </a:lnSpc>
              <a:spcBef>
                <a:spcPts val="0"/>
              </a:spcBef>
              <a:spcAft>
                <a:spcPts val="0"/>
              </a:spcAft>
              <a:buSzPts val="1400"/>
              <a:buChar char="●"/>
              <a:defRPr sz="1400"/>
            </a:lvl1pPr>
            <a:lvl2pPr indent="-317500" lvl="1" marL="914400" rtl="0">
              <a:lnSpc>
                <a:spcPct val="115000"/>
              </a:lnSpc>
              <a:spcBef>
                <a:spcPts val="1600"/>
              </a:spcBef>
              <a:spcAft>
                <a:spcPts val="0"/>
              </a:spcAft>
              <a:buSzPts val="1400"/>
              <a:buChar char="○"/>
              <a:defRPr sz="1400"/>
            </a:lvl2pPr>
            <a:lvl3pPr indent="-317500" lvl="2" marL="1371600" rtl="0">
              <a:lnSpc>
                <a:spcPct val="115000"/>
              </a:lnSpc>
              <a:spcBef>
                <a:spcPts val="1600"/>
              </a:spcBef>
              <a:spcAft>
                <a:spcPts val="0"/>
              </a:spcAft>
              <a:buSzPts val="1400"/>
              <a:buChar char="■"/>
              <a:defRPr sz="1400"/>
            </a:lvl3pPr>
            <a:lvl4pPr indent="-317500" lvl="3" marL="1828800" rtl="0">
              <a:lnSpc>
                <a:spcPct val="115000"/>
              </a:lnSpc>
              <a:spcBef>
                <a:spcPts val="1600"/>
              </a:spcBef>
              <a:spcAft>
                <a:spcPts val="0"/>
              </a:spcAft>
              <a:buSzPts val="1400"/>
              <a:buChar char="●"/>
              <a:defRPr sz="1400"/>
            </a:lvl4pPr>
            <a:lvl5pPr indent="-317500" lvl="4" marL="2286000" rtl="0">
              <a:lnSpc>
                <a:spcPct val="115000"/>
              </a:lnSpc>
              <a:spcBef>
                <a:spcPts val="1600"/>
              </a:spcBef>
              <a:spcAft>
                <a:spcPts val="0"/>
              </a:spcAft>
              <a:buSzPts val="1400"/>
              <a:buChar char="○"/>
              <a:defRPr sz="1400"/>
            </a:lvl5pPr>
            <a:lvl6pPr indent="-317500" lvl="5" marL="2743200" rtl="0">
              <a:lnSpc>
                <a:spcPct val="115000"/>
              </a:lnSpc>
              <a:spcBef>
                <a:spcPts val="1600"/>
              </a:spcBef>
              <a:spcAft>
                <a:spcPts val="0"/>
              </a:spcAft>
              <a:buSzPts val="1400"/>
              <a:buChar char="■"/>
              <a:defRPr sz="1400"/>
            </a:lvl6pPr>
            <a:lvl7pPr indent="-317500" lvl="6" marL="3200400" rtl="0">
              <a:lnSpc>
                <a:spcPct val="115000"/>
              </a:lnSpc>
              <a:spcBef>
                <a:spcPts val="1600"/>
              </a:spcBef>
              <a:spcAft>
                <a:spcPts val="0"/>
              </a:spcAft>
              <a:buSzPts val="1400"/>
              <a:buChar char="●"/>
              <a:defRPr sz="1400"/>
            </a:lvl7pPr>
            <a:lvl8pPr indent="-317500" lvl="7" marL="3657600" rtl="0">
              <a:lnSpc>
                <a:spcPct val="115000"/>
              </a:lnSpc>
              <a:spcBef>
                <a:spcPts val="1600"/>
              </a:spcBef>
              <a:spcAft>
                <a:spcPts val="0"/>
              </a:spcAft>
              <a:buSzPts val="1400"/>
              <a:buChar char="○"/>
              <a:defRPr sz="1400"/>
            </a:lvl8pPr>
            <a:lvl9pPr indent="-317500" lvl="8" marL="4114800" rtl="0">
              <a:lnSpc>
                <a:spcPct val="115000"/>
              </a:lnSpc>
              <a:spcBef>
                <a:spcPts val="1600"/>
              </a:spcBef>
              <a:spcAft>
                <a:spcPts val="1600"/>
              </a:spcAft>
              <a:buSzPts val="1400"/>
              <a:buChar char="■"/>
              <a:defRPr sz="1400"/>
            </a:lvl9pPr>
          </a:lstStyle>
          <a:p/>
        </p:txBody>
      </p:sp>
      <p:pic>
        <p:nvPicPr>
          <p:cNvPr descr="Perkins School for the Blind logo" id="99" name="Google Shape;99;p12"/>
          <p:cNvPicPr preferRelativeResize="0"/>
          <p:nvPr/>
        </p:nvPicPr>
        <p:blipFill rotWithShape="1">
          <a:blip r:embed="rId2">
            <a:alphaModFix/>
          </a:blip>
          <a:srcRect b="0" l="3704" r="3694" t="0"/>
          <a:stretch/>
        </p:blipFill>
        <p:spPr>
          <a:xfrm>
            <a:off x="364900" y="4630950"/>
            <a:ext cx="1041628" cy="419101"/>
          </a:xfrm>
          <a:prstGeom prst="rect">
            <a:avLst/>
          </a:prstGeom>
          <a:noFill/>
          <a:ln>
            <a:noFill/>
          </a:ln>
        </p:spPr>
      </p:pic>
      <p:sp>
        <p:nvSpPr>
          <p:cNvPr id="100" name="Google Shape;100;p12"/>
          <p:cNvSpPr txBox="1"/>
          <p:nvPr>
            <p:ph idx="12" type="sldNum"/>
          </p:nvPr>
        </p:nvSpPr>
        <p:spPr>
          <a:xfrm>
            <a:off x="3915987" y="4702950"/>
            <a:ext cx="4952700" cy="393600"/>
          </a:xfrm>
          <a:prstGeom prst="rect">
            <a:avLst/>
          </a:prstGeom>
        </p:spPr>
        <p:txBody>
          <a:bodyPr anchorCtr="0" anchor="ctr" bIns="91425" lIns="91425" spcFirstLastPara="1" rIns="91425" wrap="square" tIns="91425">
            <a:noAutofit/>
          </a:bodyPr>
          <a:lstStyle>
            <a:lvl1pPr lvl="0">
              <a:buNone/>
              <a:defRPr sz="1600">
                <a:solidFill>
                  <a:schemeClr val="dk1"/>
                </a:solidFill>
                <a:latin typeface="Arial"/>
                <a:ea typeface="Arial"/>
                <a:cs typeface="Arial"/>
                <a:sym typeface="Arial"/>
              </a:defRPr>
            </a:lvl1pPr>
            <a:lvl2pPr lvl="1">
              <a:buNone/>
              <a:defRPr sz="1600">
                <a:solidFill>
                  <a:schemeClr val="dk1"/>
                </a:solidFill>
                <a:latin typeface="Arial"/>
                <a:ea typeface="Arial"/>
                <a:cs typeface="Arial"/>
                <a:sym typeface="Arial"/>
              </a:defRPr>
            </a:lvl2pPr>
            <a:lvl3pPr lvl="2">
              <a:buNone/>
              <a:defRPr sz="1600">
                <a:solidFill>
                  <a:schemeClr val="dk1"/>
                </a:solidFill>
                <a:latin typeface="Arial"/>
                <a:ea typeface="Arial"/>
                <a:cs typeface="Arial"/>
                <a:sym typeface="Arial"/>
              </a:defRPr>
            </a:lvl3pPr>
            <a:lvl4pPr lvl="3">
              <a:buNone/>
              <a:defRPr sz="1600">
                <a:solidFill>
                  <a:schemeClr val="dk1"/>
                </a:solidFill>
                <a:latin typeface="Arial"/>
                <a:ea typeface="Arial"/>
                <a:cs typeface="Arial"/>
                <a:sym typeface="Arial"/>
              </a:defRPr>
            </a:lvl4pPr>
            <a:lvl5pPr lvl="4">
              <a:buNone/>
              <a:defRPr sz="1600">
                <a:solidFill>
                  <a:schemeClr val="dk1"/>
                </a:solidFill>
                <a:latin typeface="Arial"/>
                <a:ea typeface="Arial"/>
                <a:cs typeface="Arial"/>
                <a:sym typeface="Arial"/>
              </a:defRPr>
            </a:lvl5pPr>
            <a:lvl6pPr lvl="5">
              <a:buNone/>
              <a:defRPr sz="1600">
                <a:solidFill>
                  <a:schemeClr val="dk1"/>
                </a:solidFill>
                <a:latin typeface="Arial"/>
                <a:ea typeface="Arial"/>
                <a:cs typeface="Arial"/>
                <a:sym typeface="Arial"/>
              </a:defRPr>
            </a:lvl6pPr>
            <a:lvl7pPr lvl="6">
              <a:buNone/>
              <a:defRPr sz="1600">
                <a:solidFill>
                  <a:schemeClr val="dk1"/>
                </a:solidFill>
                <a:latin typeface="Arial"/>
                <a:ea typeface="Arial"/>
                <a:cs typeface="Arial"/>
                <a:sym typeface="Arial"/>
              </a:defRPr>
            </a:lvl7pPr>
            <a:lvl8pPr lvl="7">
              <a:buNone/>
              <a:defRPr sz="1600">
                <a:solidFill>
                  <a:schemeClr val="dk1"/>
                </a:solidFill>
                <a:latin typeface="Arial"/>
                <a:ea typeface="Arial"/>
                <a:cs typeface="Arial"/>
                <a:sym typeface="Arial"/>
              </a:defRPr>
            </a:lvl8pPr>
            <a:lvl9pPr lvl="8">
              <a:buNone/>
              <a:defRPr sz="1600">
                <a:solidFill>
                  <a:schemeClr val="dk1"/>
                </a:solidFill>
                <a:latin typeface="Arial"/>
                <a:ea typeface="Arial"/>
                <a:cs typeface="Arial"/>
                <a:sym typeface="Arial"/>
              </a:defRPr>
            </a:lvl9pPr>
          </a:lstStyle>
          <a:p>
            <a:pPr indent="0" lvl="0" marL="0" rtl="0" algn="r">
              <a:spcBef>
                <a:spcPts val="0"/>
              </a:spcBef>
              <a:spcAft>
                <a:spcPts val="0"/>
              </a:spcAft>
              <a:buNone/>
            </a:pPr>
            <a:r>
              <a:rPr lang="en"/>
              <a:t>Perkins.org  |  </a:t>
            </a:r>
            <a:fld id="{00000000-1234-1234-1234-123412341234}" type="slidenum">
              <a:rPr lang="en"/>
              <a:t>‹#›</a:t>
            </a:fld>
            <a:endParaRPr/>
          </a:p>
        </p:txBody>
      </p:sp>
      <p:cxnSp>
        <p:nvCxnSpPr>
          <p:cNvPr id="101" name="Google Shape;101;p12"/>
          <p:cNvCxnSpPr/>
          <p:nvPr/>
        </p:nvCxnSpPr>
        <p:spPr>
          <a:xfrm>
            <a:off x="379800" y="4560175"/>
            <a:ext cx="8384400" cy="0"/>
          </a:xfrm>
          <a:prstGeom prst="straightConnector1">
            <a:avLst/>
          </a:prstGeom>
          <a:noFill/>
          <a:ln cap="flat" cmpd="sng" w="9525">
            <a:solidFill>
              <a:schemeClr val="dk2"/>
            </a:solidFill>
            <a:prstDash val="solid"/>
            <a:round/>
            <a:headEnd len="med" w="med" type="none"/>
            <a:tailEnd len="med" w="med" type="none"/>
          </a:ln>
        </p:spPr>
      </p:cxn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2. Content subtitle - Light text">
  <p:cSld name="TITLE_AND_BODY_2">
    <p:bg>
      <p:bgPr>
        <a:solidFill>
          <a:schemeClr val="dk2"/>
        </a:solidFill>
      </p:bgPr>
    </p:bg>
    <p:spTree>
      <p:nvGrpSpPr>
        <p:cNvPr id="102" name="Shape 102"/>
        <p:cNvGrpSpPr/>
        <p:nvPr/>
      </p:nvGrpSpPr>
      <p:grpSpPr>
        <a:xfrm>
          <a:off x="0" y="0"/>
          <a:ext cx="0" cy="0"/>
          <a:chOff x="0" y="0"/>
          <a:chExt cx="0" cy="0"/>
        </a:xfrm>
      </p:grpSpPr>
      <p:sp>
        <p:nvSpPr>
          <p:cNvPr id="103" name="Google Shape;103;p13"/>
          <p:cNvSpPr txBox="1"/>
          <p:nvPr>
            <p:ph type="title"/>
          </p:nvPr>
        </p:nvSpPr>
        <p:spPr>
          <a:xfrm>
            <a:off x="379800" y="138850"/>
            <a:ext cx="8384400" cy="1054800"/>
          </a:xfrm>
          <a:prstGeom prst="rect">
            <a:avLst/>
          </a:prstGeom>
        </p:spPr>
        <p:txBody>
          <a:bodyPr anchorCtr="0" anchor="ctr" bIns="91425" lIns="91425" spcFirstLastPara="1" rIns="91425" wrap="square" tIns="91425">
            <a:noAutofit/>
          </a:bodyPr>
          <a:lstStyle>
            <a:lvl1pPr lvl="0" rtl="0">
              <a:lnSpc>
                <a:spcPct val="115000"/>
              </a:lnSpc>
              <a:spcBef>
                <a:spcPts val="0"/>
              </a:spcBef>
              <a:spcAft>
                <a:spcPts val="0"/>
              </a:spcAft>
              <a:buClr>
                <a:schemeClr val="lt1"/>
              </a:buClr>
              <a:buSzPts val="3600"/>
              <a:buNone/>
              <a:defRPr sz="3600">
                <a:solidFill>
                  <a:schemeClr val="l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p:txBody>
      </p:sp>
      <p:sp>
        <p:nvSpPr>
          <p:cNvPr id="104" name="Google Shape;104;p13"/>
          <p:cNvSpPr txBox="1"/>
          <p:nvPr>
            <p:ph idx="1" type="subTitle"/>
          </p:nvPr>
        </p:nvSpPr>
        <p:spPr>
          <a:xfrm>
            <a:off x="379800" y="1193650"/>
            <a:ext cx="8384400" cy="4191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lt1"/>
              </a:buClr>
              <a:buSzPts val="1800"/>
              <a:buNone/>
              <a:defRPr b="1">
                <a:solidFill>
                  <a:schemeClr val="lt1"/>
                </a:solidFill>
              </a:defRPr>
            </a:lvl1pPr>
            <a:lvl2pPr lvl="1" rtl="0">
              <a:spcBef>
                <a:spcPts val="1600"/>
              </a:spcBef>
              <a:spcAft>
                <a:spcPts val="0"/>
              </a:spcAft>
              <a:buClr>
                <a:schemeClr val="lt1"/>
              </a:buClr>
              <a:buSzPts val="1800"/>
              <a:buNone/>
              <a:defRPr>
                <a:solidFill>
                  <a:schemeClr val="lt1"/>
                </a:solidFill>
              </a:defRPr>
            </a:lvl2pPr>
            <a:lvl3pPr lvl="2" rtl="0">
              <a:spcBef>
                <a:spcPts val="1600"/>
              </a:spcBef>
              <a:spcAft>
                <a:spcPts val="0"/>
              </a:spcAft>
              <a:buClr>
                <a:schemeClr val="lt1"/>
              </a:buClr>
              <a:buSzPts val="1800"/>
              <a:buNone/>
              <a:defRPr>
                <a:solidFill>
                  <a:schemeClr val="lt1"/>
                </a:solidFill>
              </a:defRPr>
            </a:lvl3pPr>
            <a:lvl4pPr lvl="3" rtl="0">
              <a:spcBef>
                <a:spcPts val="1600"/>
              </a:spcBef>
              <a:spcAft>
                <a:spcPts val="0"/>
              </a:spcAft>
              <a:buClr>
                <a:schemeClr val="lt1"/>
              </a:buClr>
              <a:buSzPts val="1800"/>
              <a:buNone/>
              <a:defRPr>
                <a:solidFill>
                  <a:schemeClr val="lt1"/>
                </a:solidFill>
              </a:defRPr>
            </a:lvl4pPr>
            <a:lvl5pPr lvl="4" rtl="0">
              <a:spcBef>
                <a:spcPts val="1600"/>
              </a:spcBef>
              <a:spcAft>
                <a:spcPts val="0"/>
              </a:spcAft>
              <a:buClr>
                <a:schemeClr val="lt1"/>
              </a:buClr>
              <a:buSzPts val="1800"/>
              <a:buNone/>
              <a:defRPr>
                <a:solidFill>
                  <a:schemeClr val="lt1"/>
                </a:solidFill>
              </a:defRPr>
            </a:lvl5pPr>
            <a:lvl6pPr lvl="5" rtl="0">
              <a:spcBef>
                <a:spcPts val="1600"/>
              </a:spcBef>
              <a:spcAft>
                <a:spcPts val="0"/>
              </a:spcAft>
              <a:buClr>
                <a:schemeClr val="lt1"/>
              </a:buClr>
              <a:buSzPts val="1800"/>
              <a:buNone/>
              <a:defRPr>
                <a:solidFill>
                  <a:schemeClr val="lt1"/>
                </a:solidFill>
              </a:defRPr>
            </a:lvl6pPr>
            <a:lvl7pPr lvl="6" rtl="0">
              <a:spcBef>
                <a:spcPts val="1600"/>
              </a:spcBef>
              <a:spcAft>
                <a:spcPts val="0"/>
              </a:spcAft>
              <a:buClr>
                <a:schemeClr val="lt1"/>
              </a:buClr>
              <a:buSzPts val="1800"/>
              <a:buNone/>
              <a:defRPr>
                <a:solidFill>
                  <a:schemeClr val="lt1"/>
                </a:solidFill>
              </a:defRPr>
            </a:lvl7pPr>
            <a:lvl8pPr lvl="7" rtl="0">
              <a:spcBef>
                <a:spcPts val="1600"/>
              </a:spcBef>
              <a:spcAft>
                <a:spcPts val="0"/>
              </a:spcAft>
              <a:buClr>
                <a:schemeClr val="lt1"/>
              </a:buClr>
              <a:buSzPts val="1800"/>
              <a:buNone/>
              <a:defRPr>
                <a:solidFill>
                  <a:schemeClr val="lt1"/>
                </a:solidFill>
              </a:defRPr>
            </a:lvl8pPr>
            <a:lvl9pPr lvl="8" rtl="0">
              <a:spcBef>
                <a:spcPts val="1600"/>
              </a:spcBef>
              <a:spcAft>
                <a:spcPts val="1600"/>
              </a:spcAft>
              <a:buClr>
                <a:schemeClr val="lt1"/>
              </a:buClr>
              <a:buSzPts val="1800"/>
              <a:buNone/>
              <a:defRPr>
                <a:solidFill>
                  <a:schemeClr val="lt1"/>
                </a:solidFill>
              </a:defRPr>
            </a:lvl9pPr>
          </a:lstStyle>
          <a:p/>
        </p:txBody>
      </p:sp>
      <p:sp>
        <p:nvSpPr>
          <p:cNvPr id="105" name="Google Shape;105;p13"/>
          <p:cNvSpPr txBox="1"/>
          <p:nvPr>
            <p:ph idx="2" type="body"/>
          </p:nvPr>
        </p:nvSpPr>
        <p:spPr>
          <a:xfrm>
            <a:off x="379800" y="1612750"/>
            <a:ext cx="8384400" cy="27375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Clr>
                <a:schemeClr val="accent3"/>
              </a:buClr>
              <a:buSzPts val="1400"/>
              <a:buChar char="●"/>
              <a:defRPr sz="1400">
                <a:solidFill>
                  <a:schemeClr val="lt1"/>
                </a:solidFill>
              </a:defRPr>
            </a:lvl1pPr>
            <a:lvl2pPr indent="-317500" lvl="1" marL="914400" rtl="0">
              <a:spcBef>
                <a:spcPts val="1600"/>
              </a:spcBef>
              <a:spcAft>
                <a:spcPts val="0"/>
              </a:spcAft>
              <a:buClr>
                <a:schemeClr val="accent3"/>
              </a:buClr>
              <a:buSzPts val="1400"/>
              <a:buChar char="○"/>
              <a:defRPr sz="1400">
                <a:solidFill>
                  <a:schemeClr val="lt1"/>
                </a:solidFill>
              </a:defRPr>
            </a:lvl2pPr>
            <a:lvl3pPr indent="-317500" lvl="2" marL="1371600" rtl="0">
              <a:spcBef>
                <a:spcPts val="1600"/>
              </a:spcBef>
              <a:spcAft>
                <a:spcPts val="0"/>
              </a:spcAft>
              <a:buClr>
                <a:schemeClr val="accent3"/>
              </a:buClr>
              <a:buSzPts val="1400"/>
              <a:buChar char="■"/>
              <a:defRPr sz="1400">
                <a:solidFill>
                  <a:schemeClr val="lt1"/>
                </a:solidFill>
              </a:defRPr>
            </a:lvl3pPr>
            <a:lvl4pPr indent="-317500" lvl="3" marL="1828800" rtl="0">
              <a:spcBef>
                <a:spcPts val="1600"/>
              </a:spcBef>
              <a:spcAft>
                <a:spcPts val="0"/>
              </a:spcAft>
              <a:buClr>
                <a:schemeClr val="accent3"/>
              </a:buClr>
              <a:buSzPts val="1400"/>
              <a:buChar char="●"/>
              <a:defRPr sz="1400">
                <a:solidFill>
                  <a:schemeClr val="lt1"/>
                </a:solidFill>
              </a:defRPr>
            </a:lvl4pPr>
            <a:lvl5pPr indent="-317500" lvl="4" marL="2286000" rtl="0">
              <a:spcBef>
                <a:spcPts val="1600"/>
              </a:spcBef>
              <a:spcAft>
                <a:spcPts val="0"/>
              </a:spcAft>
              <a:buClr>
                <a:schemeClr val="accent3"/>
              </a:buClr>
              <a:buSzPts val="1400"/>
              <a:buChar char="○"/>
              <a:defRPr sz="1400">
                <a:solidFill>
                  <a:schemeClr val="lt1"/>
                </a:solidFill>
              </a:defRPr>
            </a:lvl5pPr>
            <a:lvl6pPr indent="-317500" lvl="5" marL="2743200" rtl="0">
              <a:spcBef>
                <a:spcPts val="1600"/>
              </a:spcBef>
              <a:spcAft>
                <a:spcPts val="0"/>
              </a:spcAft>
              <a:buClr>
                <a:schemeClr val="accent3"/>
              </a:buClr>
              <a:buSzPts val="1400"/>
              <a:buChar char="■"/>
              <a:defRPr sz="1400">
                <a:solidFill>
                  <a:schemeClr val="lt1"/>
                </a:solidFill>
              </a:defRPr>
            </a:lvl6pPr>
            <a:lvl7pPr indent="-317500" lvl="6" marL="3200400" rtl="0">
              <a:spcBef>
                <a:spcPts val="1600"/>
              </a:spcBef>
              <a:spcAft>
                <a:spcPts val="0"/>
              </a:spcAft>
              <a:buClr>
                <a:schemeClr val="accent3"/>
              </a:buClr>
              <a:buSzPts val="1400"/>
              <a:buChar char="●"/>
              <a:defRPr sz="1400">
                <a:solidFill>
                  <a:schemeClr val="lt1"/>
                </a:solidFill>
              </a:defRPr>
            </a:lvl7pPr>
            <a:lvl8pPr indent="-317500" lvl="7" marL="3657600" rtl="0">
              <a:spcBef>
                <a:spcPts val="1600"/>
              </a:spcBef>
              <a:spcAft>
                <a:spcPts val="0"/>
              </a:spcAft>
              <a:buClr>
                <a:schemeClr val="lt1"/>
              </a:buClr>
              <a:buSzPts val="1400"/>
              <a:buChar char="○"/>
              <a:defRPr sz="1400">
                <a:solidFill>
                  <a:schemeClr val="lt1"/>
                </a:solidFill>
              </a:defRPr>
            </a:lvl8pPr>
            <a:lvl9pPr indent="-317500" lvl="8" marL="4114800" rtl="0">
              <a:spcBef>
                <a:spcPts val="1600"/>
              </a:spcBef>
              <a:spcAft>
                <a:spcPts val="1600"/>
              </a:spcAft>
              <a:buClr>
                <a:schemeClr val="lt1"/>
              </a:buClr>
              <a:buSzPts val="1400"/>
              <a:buChar char="■"/>
              <a:defRPr sz="1400">
                <a:solidFill>
                  <a:schemeClr val="lt1"/>
                </a:solidFill>
              </a:defRPr>
            </a:lvl9pPr>
          </a:lstStyle>
          <a:p/>
        </p:txBody>
      </p:sp>
      <p:pic>
        <p:nvPicPr>
          <p:cNvPr descr="Perkins School for the Blind logo" id="106" name="Google Shape;106;p13"/>
          <p:cNvPicPr preferRelativeResize="0"/>
          <p:nvPr/>
        </p:nvPicPr>
        <p:blipFill rotWithShape="1">
          <a:blip r:embed="rId2">
            <a:alphaModFix/>
          </a:blip>
          <a:srcRect b="0" l="3704" r="3694" t="0"/>
          <a:stretch/>
        </p:blipFill>
        <p:spPr>
          <a:xfrm>
            <a:off x="364883" y="4630950"/>
            <a:ext cx="1041659" cy="419101"/>
          </a:xfrm>
          <a:prstGeom prst="rect">
            <a:avLst/>
          </a:prstGeom>
          <a:noFill/>
          <a:ln>
            <a:noFill/>
          </a:ln>
        </p:spPr>
      </p:pic>
      <p:sp>
        <p:nvSpPr>
          <p:cNvPr id="107" name="Google Shape;107;p13"/>
          <p:cNvSpPr txBox="1"/>
          <p:nvPr>
            <p:ph idx="12" type="sldNum"/>
          </p:nvPr>
        </p:nvSpPr>
        <p:spPr>
          <a:xfrm>
            <a:off x="3915987" y="4702950"/>
            <a:ext cx="4952700" cy="393600"/>
          </a:xfrm>
          <a:prstGeom prst="rect">
            <a:avLst/>
          </a:prstGeom>
        </p:spPr>
        <p:txBody>
          <a:bodyPr anchorCtr="0" anchor="ctr" bIns="91425" lIns="91425" spcFirstLastPara="1" rIns="91425" wrap="square" tIns="91425">
            <a:noAutofit/>
          </a:bodyPr>
          <a:lstStyle>
            <a:lvl1pPr lvl="0" rtl="0">
              <a:buNone/>
              <a:defRPr sz="1600">
                <a:solidFill>
                  <a:schemeClr val="lt1"/>
                </a:solidFill>
                <a:latin typeface="Arial"/>
                <a:ea typeface="Arial"/>
                <a:cs typeface="Arial"/>
                <a:sym typeface="Arial"/>
              </a:defRPr>
            </a:lvl1pPr>
            <a:lvl2pPr lvl="1" rtl="0">
              <a:buNone/>
              <a:defRPr sz="1600">
                <a:solidFill>
                  <a:schemeClr val="lt1"/>
                </a:solidFill>
                <a:latin typeface="Arial"/>
                <a:ea typeface="Arial"/>
                <a:cs typeface="Arial"/>
                <a:sym typeface="Arial"/>
              </a:defRPr>
            </a:lvl2pPr>
            <a:lvl3pPr lvl="2" rtl="0">
              <a:buNone/>
              <a:defRPr sz="1600">
                <a:solidFill>
                  <a:schemeClr val="lt1"/>
                </a:solidFill>
                <a:latin typeface="Arial"/>
                <a:ea typeface="Arial"/>
                <a:cs typeface="Arial"/>
                <a:sym typeface="Arial"/>
              </a:defRPr>
            </a:lvl3pPr>
            <a:lvl4pPr lvl="3" rtl="0">
              <a:buNone/>
              <a:defRPr sz="1600">
                <a:solidFill>
                  <a:schemeClr val="lt1"/>
                </a:solidFill>
                <a:latin typeface="Arial"/>
                <a:ea typeface="Arial"/>
                <a:cs typeface="Arial"/>
                <a:sym typeface="Arial"/>
              </a:defRPr>
            </a:lvl4pPr>
            <a:lvl5pPr lvl="4" rtl="0">
              <a:buNone/>
              <a:defRPr sz="1600">
                <a:solidFill>
                  <a:schemeClr val="lt1"/>
                </a:solidFill>
                <a:latin typeface="Arial"/>
                <a:ea typeface="Arial"/>
                <a:cs typeface="Arial"/>
                <a:sym typeface="Arial"/>
              </a:defRPr>
            </a:lvl5pPr>
            <a:lvl6pPr lvl="5" rtl="0">
              <a:buNone/>
              <a:defRPr sz="1600">
                <a:solidFill>
                  <a:schemeClr val="lt1"/>
                </a:solidFill>
                <a:latin typeface="Arial"/>
                <a:ea typeface="Arial"/>
                <a:cs typeface="Arial"/>
                <a:sym typeface="Arial"/>
              </a:defRPr>
            </a:lvl6pPr>
            <a:lvl7pPr lvl="6" rtl="0">
              <a:buNone/>
              <a:defRPr sz="1600">
                <a:solidFill>
                  <a:schemeClr val="lt1"/>
                </a:solidFill>
                <a:latin typeface="Arial"/>
                <a:ea typeface="Arial"/>
                <a:cs typeface="Arial"/>
                <a:sym typeface="Arial"/>
              </a:defRPr>
            </a:lvl7pPr>
            <a:lvl8pPr lvl="7" rtl="0">
              <a:buNone/>
              <a:defRPr sz="1600">
                <a:solidFill>
                  <a:schemeClr val="lt1"/>
                </a:solidFill>
                <a:latin typeface="Arial"/>
                <a:ea typeface="Arial"/>
                <a:cs typeface="Arial"/>
                <a:sym typeface="Arial"/>
              </a:defRPr>
            </a:lvl8pPr>
            <a:lvl9pPr lvl="8" rtl="0">
              <a:buNone/>
              <a:defRPr sz="1600">
                <a:solidFill>
                  <a:schemeClr val="lt1"/>
                </a:solidFill>
                <a:latin typeface="Arial"/>
                <a:ea typeface="Arial"/>
                <a:cs typeface="Arial"/>
                <a:sym typeface="Arial"/>
              </a:defRPr>
            </a:lvl9pPr>
          </a:lstStyle>
          <a:p>
            <a:pPr indent="0" lvl="0" marL="0" rtl="0" algn="r">
              <a:spcBef>
                <a:spcPts val="0"/>
              </a:spcBef>
              <a:spcAft>
                <a:spcPts val="0"/>
              </a:spcAft>
              <a:buNone/>
            </a:pPr>
            <a:r>
              <a:rPr lang="en"/>
              <a:t>Perkins.org  |  </a:t>
            </a:r>
            <a:fld id="{00000000-1234-1234-1234-123412341234}" type="slidenum">
              <a:rPr lang="en"/>
              <a:t>‹#›</a:t>
            </a:fld>
            <a:endParaRPr/>
          </a:p>
        </p:txBody>
      </p:sp>
      <p:cxnSp>
        <p:nvCxnSpPr>
          <p:cNvPr id="108" name="Google Shape;108;p13"/>
          <p:cNvCxnSpPr/>
          <p:nvPr/>
        </p:nvCxnSpPr>
        <p:spPr>
          <a:xfrm>
            <a:off x="379800" y="4560175"/>
            <a:ext cx="8384400" cy="0"/>
          </a:xfrm>
          <a:prstGeom prst="straightConnector1">
            <a:avLst/>
          </a:prstGeom>
          <a:noFill/>
          <a:ln cap="flat" cmpd="sng" w="9525">
            <a:solidFill>
              <a:schemeClr val="lt1"/>
            </a:solidFill>
            <a:prstDash val="solid"/>
            <a:round/>
            <a:headEnd len="med" w="med" type="none"/>
            <a:tailEnd len="med" w="med" type="none"/>
          </a:ln>
        </p:spPr>
      </p:cxn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1. Content subtitle w image - Dark text">
  <p:cSld name="TITLE_AND_BODY_4">
    <p:spTree>
      <p:nvGrpSpPr>
        <p:cNvPr id="109" name="Shape 109"/>
        <p:cNvGrpSpPr/>
        <p:nvPr/>
      </p:nvGrpSpPr>
      <p:grpSpPr>
        <a:xfrm>
          <a:off x="0" y="0"/>
          <a:ext cx="0" cy="0"/>
          <a:chOff x="0" y="0"/>
          <a:chExt cx="0" cy="0"/>
        </a:xfrm>
      </p:grpSpPr>
      <p:sp>
        <p:nvSpPr>
          <p:cNvPr id="110" name="Google Shape;110;p14"/>
          <p:cNvSpPr txBox="1"/>
          <p:nvPr>
            <p:ph type="title"/>
          </p:nvPr>
        </p:nvSpPr>
        <p:spPr>
          <a:xfrm>
            <a:off x="379800" y="291250"/>
            <a:ext cx="4183200" cy="1054800"/>
          </a:xfrm>
          <a:prstGeom prst="rect">
            <a:avLst/>
          </a:prstGeom>
        </p:spPr>
        <p:txBody>
          <a:bodyPr anchorCtr="0" anchor="ctr" bIns="91425" lIns="91425" spcFirstLastPara="1" rIns="91425" wrap="square" tIns="91425">
            <a:noAutofit/>
          </a:bodyPr>
          <a:lstStyle>
            <a:lvl1pPr lvl="0" rtl="0">
              <a:lnSpc>
                <a:spcPct val="115000"/>
              </a:lnSpc>
              <a:spcBef>
                <a:spcPts val="0"/>
              </a:spcBef>
              <a:spcAft>
                <a:spcPts val="0"/>
              </a:spcAft>
              <a:buSzPts val="3000"/>
              <a:buNone/>
              <a:defRPr sz="3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11" name="Google Shape;111;p14"/>
          <p:cNvSpPr txBox="1"/>
          <p:nvPr>
            <p:ph idx="1" type="subTitle"/>
          </p:nvPr>
        </p:nvSpPr>
        <p:spPr>
          <a:xfrm>
            <a:off x="379800" y="1346050"/>
            <a:ext cx="4183200" cy="4191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dk2"/>
              </a:buClr>
              <a:buSzPts val="1800"/>
              <a:buNone/>
              <a:defRPr b="1">
                <a:solidFill>
                  <a:schemeClr val="dk2"/>
                </a:solidFill>
              </a:defRPr>
            </a:lvl1pPr>
            <a:lvl2pPr lvl="1" rtl="0">
              <a:spcBef>
                <a:spcPts val="1600"/>
              </a:spcBef>
              <a:spcAft>
                <a:spcPts val="0"/>
              </a:spcAft>
              <a:buSzPts val="1800"/>
              <a:buNone/>
              <a:defRPr/>
            </a:lvl2pPr>
            <a:lvl3pPr lvl="2" rtl="0">
              <a:spcBef>
                <a:spcPts val="1600"/>
              </a:spcBef>
              <a:spcAft>
                <a:spcPts val="0"/>
              </a:spcAft>
              <a:buSzPts val="1800"/>
              <a:buNone/>
              <a:defRPr/>
            </a:lvl3pPr>
            <a:lvl4pPr lvl="3" rtl="0">
              <a:spcBef>
                <a:spcPts val="1600"/>
              </a:spcBef>
              <a:spcAft>
                <a:spcPts val="0"/>
              </a:spcAft>
              <a:buSzPts val="1800"/>
              <a:buNone/>
              <a:defRPr/>
            </a:lvl4pPr>
            <a:lvl5pPr lvl="4" rtl="0">
              <a:spcBef>
                <a:spcPts val="1600"/>
              </a:spcBef>
              <a:spcAft>
                <a:spcPts val="0"/>
              </a:spcAft>
              <a:buSzPts val="1800"/>
              <a:buNone/>
              <a:defRPr/>
            </a:lvl5pPr>
            <a:lvl6pPr lvl="5" rtl="0">
              <a:spcBef>
                <a:spcPts val="1600"/>
              </a:spcBef>
              <a:spcAft>
                <a:spcPts val="0"/>
              </a:spcAft>
              <a:buSzPts val="1800"/>
              <a:buNone/>
              <a:defRPr/>
            </a:lvl6pPr>
            <a:lvl7pPr lvl="6" rtl="0">
              <a:spcBef>
                <a:spcPts val="1600"/>
              </a:spcBef>
              <a:spcAft>
                <a:spcPts val="0"/>
              </a:spcAft>
              <a:buSzPts val="1800"/>
              <a:buNone/>
              <a:defRPr/>
            </a:lvl7pPr>
            <a:lvl8pPr lvl="7" rtl="0">
              <a:spcBef>
                <a:spcPts val="1600"/>
              </a:spcBef>
              <a:spcAft>
                <a:spcPts val="0"/>
              </a:spcAft>
              <a:buSzPts val="1800"/>
              <a:buNone/>
              <a:defRPr/>
            </a:lvl8pPr>
            <a:lvl9pPr lvl="8" rtl="0">
              <a:spcBef>
                <a:spcPts val="1600"/>
              </a:spcBef>
              <a:spcAft>
                <a:spcPts val="1600"/>
              </a:spcAft>
              <a:buSzPts val="1800"/>
              <a:buNone/>
              <a:defRPr/>
            </a:lvl9pPr>
          </a:lstStyle>
          <a:p/>
        </p:txBody>
      </p:sp>
      <p:sp>
        <p:nvSpPr>
          <p:cNvPr id="112" name="Google Shape;112;p14"/>
          <p:cNvSpPr txBox="1"/>
          <p:nvPr>
            <p:ph idx="2" type="body"/>
          </p:nvPr>
        </p:nvSpPr>
        <p:spPr>
          <a:xfrm>
            <a:off x="379800" y="1765150"/>
            <a:ext cx="4183200" cy="27375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17500" lvl="1" marL="914400" rtl="0">
              <a:spcBef>
                <a:spcPts val="1600"/>
              </a:spcBef>
              <a:spcAft>
                <a:spcPts val="0"/>
              </a:spcAft>
              <a:buSzPts val="1400"/>
              <a:buChar char="○"/>
              <a:defRPr sz="1400"/>
            </a:lvl2pPr>
            <a:lvl3pPr indent="-317500" lvl="2" marL="1371600" rtl="0">
              <a:spcBef>
                <a:spcPts val="1600"/>
              </a:spcBef>
              <a:spcAft>
                <a:spcPts val="0"/>
              </a:spcAft>
              <a:buSzPts val="1400"/>
              <a:buChar char="■"/>
              <a:defRPr sz="1400"/>
            </a:lvl3pPr>
            <a:lvl4pPr indent="-317500" lvl="3" marL="1828800" rtl="0">
              <a:spcBef>
                <a:spcPts val="1600"/>
              </a:spcBef>
              <a:spcAft>
                <a:spcPts val="0"/>
              </a:spcAft>
              <a:buSzPts val="1400"/>
              <a:buChar char="●"/>
              <a:defRPr sz="1400"/>
            </a:lvl4pPr>
            <a:lvl5pPr indent="-317500" lvl="4" marL="2286000" rtl="0">
              <a:spcBef>
                <a:spcPts val="1600"/>
              </a:spcBef>
              <a:spcAft>
                <a:spcPts val="0"/>
              </a:spcAft>
              <a:buSzPts val="1400"/>
              <a:buChar char="○"/>
              <a:defRPr sz="1400"/>
            </a:lvl5pPr>
            <a:lvl6pPr indent="-317500" lvl="5" marL="2743200" rtl="0">
              <a:spcBef>
                <a:spcPts val="1600"/>
              </a:spcBef>
              <a:spcAft>
                <a:spcPts val="0"/>
              </a:spcAft>
              <a:buSzPts val="1400"/>
              <a:buChar char="■"/>
              <a:defRPr sz="1400"/>
            </a:lvl6pPr>
            <a:lvl7pPr indent="-317500" lvl="6" marL="3200400" rtl="0">
              <a:spcBef>
                <a:spcPts val="1600"/>
              </a:spcBef>
              <a:spcAft>
                <a:spcPts val="0"/>
              </a:spcAft>
              <a:buSzPts val="1400"/>
              <a:buChar char="●"/>
              <a:defRPr sz="1400"/>
            </a:lvl7pPr>
            <a:lvl8pPr indent="-317500" lvl="7" marL="3657600" rtl="0">
              <a:spcBef>
                <a:spcPts val="1600"/>
              </a:spcBef>
              <a:spcAft>
                <a:spcPts val="0"/>
              </a:spcAft>
              <a:buSzPts val="1400"/>
              <a:buChar char="○"/>
              <a:defRPr sz="1400"/>
            </a:lvl8pPr>
            <a:lvl9pPr indent="-317500" lvl="8" marL="4114800" rtl="0">
              <a:spcBef>
                <a:spcPts val="1600"/>
              </a:spcBef>
              <a:spcAft>
                <a:spcPts val="1600"/>
              </a:spcAft>
              <a:buSzPts val="1400"/>
              <a:buChar char="■"/>
              <a:defRPr sz="1400"/>
            </a:lvl9pPr>
          </a:lstStyle>
          <a:p/>
        </p:txBody>
      </p:sp>
      <p:sp>
        <p:nvSpPr>
          <p:cNvPr id="113" name="Google Shape;113;p14"/>
          <p:cNvSpPr/>
          <p:nvPr>
            <p:ph idx="3" type="pic"/>
          </p:nvPr>
        </p:nvSpPr>
        <p:spPr>
          <a:xfrm>
            <a:off x="4960937" y="0"/>
            <a:ext cx="4183200" cy="4350300"/>
          </a:xfrm>
          <a:prstGeom prst="rect">
            <a:avLst/>
          </a:prstGeom>
          <a:noFill/>
          <a:ln>
            <a:noFill/>
          </a:ln>
        </p:spPr>
      </p:sp>
      <p:pic>
        <p:nvPicPr>
          <p:cNvPr descr="Perkins School for the Blind logo" id="114" name="Google Shape;114;p14"/>
          <p:cNvPicPr preferRelativeResize="0"/>
          <p:nvPr/>
        </p:nvPicPr>
        <p:blipFill rotWithShape="1">
          <a:blip r:embed="rId2">
            <a:alphaModFix/>
          </a:blip>
          <a:srcRect b="0" l="3704" r="3694" t="0"/>
          <a:stretch/>
        </p:blipFill>
        <p:spPr>
          <a:xfrm>
            <a:off x="364900" y="4630950"/>
            <a:ext cx="1041628" cy="419101"/>
          </a:xfrm>
          <a:prstGeom prst="rect">
            <a:avLst/>
          </a:prstGeom>
          <a:noFill/>
          <a:ln>
            <a:noFill/>
          </a:ln>
        </p:spPr>
      </p:pic>
      <p:sp>
        <p:nvSpPr>
          <p:cNvPr id="115" name="Google Shape;115;p14"/>
          <p:cNvSpPr txBox="1"/>
          <p:nvPr>
            <p:ph idx="12" type="sldNum"/>
          </p:nvPr>
        </p:nvSpPr>
        <p:spPr>
          <a:xfrm>
            <a:off x="3915987" y="4702950"/>
            <a:ext cx="4952700" cy="393600"/>
          </a:xfrm>
          <a:prstGeom prst="rect">
            <a:avLst/>
          </a:prstGeom>
        </p:spPr>
        <p:txBody>
          <a:bodyPr anchorCtr="0" anchor="ctr" bIns="91425" lIns="91425" spcFirstLastPara="1" rIns="91425" wrap="square" tIns="91425">
            <a:noAutofit/>
          </a:bodyPr>
          <a:lstStyle>
            <a:lvl1pPr lvl="0" rtl="0">
              <a:buNone/>
              <a:defRPr sz="1600">
                <a:solidFill>
                  <a:schemeClr val="dk1"/>
                </a:solidFill>
                <a:latin typeface="Arial"/>
                <a:ea typeface="Arial"/>
                <a:cs typeface="Arial"/>
                <a:sym typeface="Arial"/>
              </a:defRPr>
            </a:lvl1pPr>
            <a:lvl2pPr lvl="1" rtl="0">
              <a:buNone/>
              <a:defRPr sz="1600">
                <a:solidFill>
                  <a:schemeClr val="dk1"/>
                </a:solidFill>
                <a:latin typeface="Arial"/>
                <a:ea typeface="Arial"/>
                <a:cs typeface="Arial"/>
                <a:sym typeface="Arial"/>
              </a:defRPr>
            </a:lvl2pPr>
            <a:lvl3pPr lvl="2" rtl="0">
              <a:buNone/>
              <a:defRPr sz="1600">
                <a:solidFill>
                  <a:schemeClr val="dk1"/>
                </a:solidFill>
                <a:latin typeface="Arial"/>
                <a:ea typeface="Arial"/>
                <a:cs typeface="Arial"/>
                <a:sym typeface="Arial"/>
              </a:defRPr>
            </a:lvl3pPr>
            <a:lvl4pPr lvl="3" rtl="0">
              <a:buNone/>
              <a:defRPr sz="1600">
                <a:solidFill>
                  <a:schemeClr val="dk1"/>
                </a:solidFill>
                <a:latin typeface="Arial"/>
                <a:ea typeface="Arial"/>
                <a:cs typeface="Arial"/>
                <a:sym typeface="Arial"/>
              </a:defRPr>
            </a:lvl4pPr>
            <a:lvl5pPr lvl="4" rtl="0">
              <a:buNone/>
              <a:defRPr sz="1600">
                <a:solidFill>
                  <a:schemeClr val="dk1"/>
                </a:solidFill>
                <a:latin typeface="Arial"/>
                <a:ea typeface="Arial"/>
                <a:cs typeface="Arial"/>
                <a:sym typeface="Arial"/>
              </a:defRPr>
            </a:lvl5pPr>
            <a:lvl6pPr lvl="5" rtl="0">
              <a:buNone/>
              <a:defRPr sz="1600">
                <a:solidFill>
                  <a:schemeClr val="dk1"/>
                </a:solidFill>
                <a:latin typeface="Arial"/>
                <a:ea typeface="Arial"/>
                <a:cs typeface="Arial"/>
                <a:sym typeface="Arial"/>
              </a:defRPr>
            </a:lvl6pPr>
            <a:lvl7pPr lvl="6" rtl="0">
              <a:buNone/>
              <a:defRPr sz="1600">
                <a:solidFill>
                  <a:schemeClr val="dk1"/>
                </a:solidFill>
                <a:latin typeface="Arial"/>
                <a:ea typeface="Arial"/>
                <a:cs typeface="Arial"/>
                <a:sym typeface="Arial"/>
              </a:defRPr>
            </a:lvl7pPr>
            <a:lvl8pPr lvl="7" rtl="0">
              <a:buNone/>
              <a:defRPr sz="1600">
                <a:solidFill>
                  <a:schemeClr val="dk1"/>
                </a:solidFill>
                <a:latin typeface="Arial"/>
                <a:ea typeface="Arial"/>
                <a:cs typeface="Arial"/>
                <a:sym typeface="Arial"/>
              </a:defRPr>
            </a:lvl8pPr>
            <a:lvl9pPr lvl="8" rtl="0">
              <a:buNone/>
              <a:defRPr sz="1600">
                <a:solidFill>
                  <a:schemeClr val="dk1"/>
                </a:solidFill>
                <a:latin typeface="Arial"/>
                <a:ea typeface="Arial"/>
                <a:cs typeface="Arial"/>
                <a:sym typeface="Arial"/>
              </a:defRPr>
            </a:lvl9pPr>
          </a:lstStyle>
          <a:p>
            <a:pPr indent="0" lvl="0" marL="0" rtl="0" algn="r">
              <a:spcBef>
                <a:spcPts val="0"/>
              </a:spcBef>
              <a:spcAft>
                <a:spcPts val="0"/>
              </a:spcAft>
              <a:buNone/>
            </a:pPr>
            <a:r>
              <a:rPr lang="en"/>
              <a:t>Perkins.org  |  </a:t>
            </a:r>
            <a:fld id="{00000000-1234-1234-1234-123412341234}" type="slidenum">
              <a:rPr lang="en"/>
              <a:t>‹#›</a:t>
            </a:fld>
            <a:endParaRPr/>
          </a:p>
        </p:txBody>
      </p:sp>
      <p:cxnSp>
        <p:nvCxnSpPr>
          <p:cNvPr id="116" name="Google Shape;116;p14"/>
          <p:cNvCxnSpPr/>
          <p:nvPr/>
        </p:nvCxnSpPr>
        <p:spPr>
          <a:xfrm>
            <a:off x="379800" y="4560175"/>
            <a:ext cx="8384400" cy="0"/>
          </a:xfrm>
          <a:prstGeom prst="straightConnector1">
            <a:avLst/>
          </a:prstGeom>
          <a:noFill/>
          <a:ln cap="flat" cmpd="sng" w="9525">
            <a:solidFill>
              <a:schemeClr val="dk2"/>
            </a:solidFill>
            <a:prstDash val="solid"/>
            <a:round/>
            <a:headEnd len="med" w="med" type="none"/>
            <a:tailEnd len="med" w="med" type="none"/>
          </a:ln>
        </p:spPr>
      </p:cxn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2. Content subtitle w image - Light text">
  <p:cSld name="TITLE_AND_BODY_2_2">
    <p:bg>
      <p:bgPr>
        <a:solidFill>
          <a:schemeClr val="dk2"/>
        </a:solidFill>
      </p:bgPr>
    </p:bg>
    <p:spTree>
      <p:nvGrpSpPr>
        <p:cNvPr id="117" name="Shape 117"/>
        <p:cNvGrpSpPr/>
        <p:nvPr/>
      </p:nvGrpSpPr>
      <p:grpSpPr>
        <a:xfrm>
          <a:off x="0" y="0"/>
          <a:ext cx="0" cy="0"/>
          <a:chOff x="0" y="0"/>
          <a:chExt cx="0" cy="0"/>
        </a:xfrm>
      </p:grpSpPr>
      <p:sp>
        <p:nvSpPr>
          <p:cNvPr id="118" name="Google Shape;118;p15"/>
          <p:cNvSpPr txBox="1"/>
          <p:nvPr>
            <p:ph type="title"/>
          </p:nvPr>
        </p:nvSpPr>
        <p:spPr>
          <a:xfrm>
            <a:off x="379800" y="291250"/>
            <a:ext cx="4183200" cy="1054800"/>
          </a:xfrm>
          <a:prstGeom prst="rect">
            <a:avLst/>
          </a:prstGeom>
        </p:spPr>
        <p:txBody>
          <a:bodyPr anchorCtr="0" anchor="ctr" bIns="91425" lIns="91425" spcFirstLastPara="1" rIns="91425" wrap="square" tIns="91425">
            <a:noAutofit/>
          </a:bodyPr>
          <a:lstStyle>
            <a:lvl1pPr lvl="0" rtl="0">
              <a:lnSpc>
                <a:spcPct val="115000"/>
              </a:lnSpc>
              <a:spcBef>
                <a:spcPts val="0"/>
              </a:spcBef>
              <a:spcAft>
                <a:spcPts val="0"/>
              </a:spcAft>
              <a:buClr>
                <a:schemeClr val="lt1"/>
              </a:buClr>
              <a:buSzPts val="3000"/>
              <a:buNone/>
              <a:defRPr sz="3000">
                <a:solidFill>
                  <a:schemeClr val="l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p:txBody>
      </p:sp>
      <p:sp>
        <p:nvSpPr>
          <p:cNvPr id="119" name="Google Shape;119;p15"/>
          <p:cNvSpPr txBox="1"/>
          <p:nvPr>
            <p:ph idx="1" type="subTitle"/>
          </p:nvPr>
        </p:nvSpPr>
        <p:spPr>
          <a:xfrm>
            <a:off x="379800" y="1346050"/>
            <a:ext cx="4183200" cy="4191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lt1"/>
              </a:buClr>
              <a:buSzPts val="1800"/>
              <a:buNone/>
              <a:defRPr b="1">
                <a:solidFill>
                  <a:schemeClr val="lt1"/>
                </a:solidFill>
              </a:defRPr>
            </a:lvl1pPr>
            <a:lvl2pPr lvl="1" rtl="0">
              <a:spcBef>
                <a:spcPts val="1600"/>
              </a:spcBef>
              <a:spcAft>
                <a:spcPts val="0"/>
              </a:spcAft>
              <a:buClr>
                <a:schemeClr val="lt1"/>
              </a:buClr>
              <a:buSzPts val="1800"/>
              <a:buNone/>
              <a:defRPr>
                <a:solidFill>
                  <a:schemeClr val="lt1"/>
                </a:solidFill>
              </a:defRPr>
            </a:lvl2pPr>
            <a:lvl3pPr lvl="2" rtl="0">
              <a:spcBef>
                <a:spcPts val="1600"/>
              </a:spcBef>
              <a:spcAft>
                <a:spcPts val="0"/>
              </a:spcAft>
              <a:buClr>
                <a:schemeClr val="lt1"/>
              </a:buClr>
              <a:buSzPts val="1800"/>
              <a:buNone/>
              <a:defRPr>
                <a:solidFill>
                  <a:schemeClr val="lt1"/>
                </a:solidFill>
              </a:defRPr>
            </a:lvl3pPr>
            <a:lvl4pPr lvl="3" rtl="0">
              <a:spcBef>
                <a:spcPts val="1600"/>
              </a:spcBef>
              <a:spcAft>
                <a:spcPts val="0"/>
              </a:spcAft>
              <a:buClr>
                <a:schemeClr val="lt1"/>
              </a:buClr>
              <a:buSzPts val="1800"/>
              <a:buNone/>
              <a:defRPr>
                <a:solidFill>
                  <a:schemeClr val="lt1"/>
                </a:solidFill>
              </a:defRPr>
            </a:lvl4pPr>
            <a:lvl5pPr lvl="4" rtl="0">
              <a:spcBef>
                <a:spcPts val="1600"/>
              </a:spcBef>
              <a:spcAft>
                <a:spcPts val="0"/>
              </a:spcAft>
              <a:buClr>
                <a:schemeClr val="lt1"/>
              </a:buClr>
              <a:buSzPts val="1800"/>
              <a:buNone/>
              <a:defRPr>
                <a:solidFill>
                  <a:schemeClr val="lt1"/>
                </a:solidFill>
              </a:defRPr>
            </a:lvl5pPr>
            <a:lvl6pPr lvl="5" rtl="0">
              <a:spcBef>
                <a:spcPts val="1600"/>
              </a:spcBef>
              <a:spcAft>
                <a:spcPts val="0"/>
              </a:spcAft>
              <a:buClr>
                <a:schemeClr val="lt1"/>
              </a:buClr>
              <a:buSzPts val="1800"/>
              <a:buNone/>
              <a:defRPr>
                <a:solidFill>
                  <a:schemeClr val="lt1"/>
                </a:solidFill>
              </a:defRPr>
            </a:lvl6pPr>
            <a:lvl7pPr lvl="6" rtl="0">
              <a:spcBef>
                <a:spcPts val="1600"/>
              </a:spcBef>
              <a:spcAft>
                <a:spcPts val="0"/>
              </a:spcAft>
              <a:buClr>
                <a:schemeClr val="lt1"/>
              </a:buClr>
              <a:buSzPts val="1800"/>
              <a:buNone/>
              <a:defRPr>
                <a:solidFill>
                  <a:schemeClr val="lt1"/>
                </a:solidFill>
              </a:defRPr>
            </a:lvl7pPr>
            <a:lvl8pPr lvl="7" rtl="0">
              <a:spcBef>
                <a:spcPts val="1600"/>
              </a:spcBef>
              <a:spcAft>
                <a:spcPts val="0"/>
              </a:spcAft>
              <a:buClr>
                <a:schemeClr val="lt1"/>
              </a:buClr>
              <a:buSzPts val="1800"/>
              <a:buNone/>
              <a:defRPr>
                <a:solidFill>
                  <a:schemeClr val="lt1"/>
                </a:solidFill>
              </a:defRPr>
            </a:lvl8pPr>
            <a:lvl9pPr lvl="8" rtl="0">
              <a:spcBef>
                <a:spcPts val="1600"/>
              </a:spcBef>
              <a:spcAft>
                <a:spcPts val="1600"/>
              </a:spcAft>
              <a:buClr>
                <a:schemeClr val="lt1"/>
              </a:buClr>
              <a:buSzPts val="1800"/>
              <a:buNone/>
              <a:defRPr>
                <a:solidFill>
                  <a:schemeClr val="lt1"/>
                </a:solidFill>
              </a:defRPr>
            </a:lvl9pPr>
          </a:lstStyle>
          <a:p/>
        </p:txBody>
      </p:sp>
      <p:sp>
        <p:nvSpPr>
          <p:cNvPr id="120" name="Google Shape;120;p15"/>
          <p:cNvSpPr txBox="1"/>
          <p:nvPr>
            <p:ph idx="2" type="body"/>
          </p:nvPr>
        </p:nvSpPr>
        <p:spPr>
          <a:xfrm>
            <a:off x="379800" y="1765150"/>
            <a:ext cx="4183200" cy="27375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Clr>
                <a:schemeClr val="accent3"/>
              </a:buClr>
              <a:buSzPts val="1400"/>
              <a:buChar char="●"/>
              <a:defRPr sz="1400">
                <a:solidFill>
                  <a:schemeClr val="lt1"/>
                </a:solidFill>
              </a:defRPr>
            </a:lvl1pPr>
            <a:lvl2pPr indent="-317500" lvl="1" marL="914400" rtl="0">
              <a:spcBef>
                <a:spcPts val="1600"/>
              </a:spcBef>
              <a:spcAft>
                <a:spcPts val="0"/>
              </a:spcAft>
              <a:buClr>
                <a:schemeClr val="accent3"/>
              </a:buClr>
              <a:buSzPts val="1400"/>
              <a:buChar char="○"/>
              <a:defRPr sz="1400">
                <a:solidFill>
                  <a:schemeClr val="lt1"/>
                </a:solidFill>
              </a:defRPr>
            </a:lvl2pPr>
            <a:lvl3pPr indent="-317500" lvl="2" marL="1371600" rtl="0">
              <a:spcBef>
                <a:spcPts val="1600"/>
              </a:spcBef>
              <a:spcAft>
                <a:spcPts val="0"/>
              </a:spcAft>
              <a:buClr>
                <a:schemeClr val="accent3"/>
              </a:buClr>
              <a:buSzPts val="1400"/>
              <a:buChar char="■"/>
              <a:defRPr sz="1400">
                <a:solidFill>
                  <a:schemeClr val="lt1"/>
                </a:solidFill>
              </a:defRPr>
            </a:lvl3pPr>
            <a:lvl4pPr indent="-317500" lvl="3" marL="1828800" rtl="0">
              <a:spcBef>
                <a:spcPts val="1600"/>
              </a:spcBef>
              <a:spcAft>
                <a:spcPts val="0"/>
              </a:spcAft>
              <a:buClr>
                <a:schemeClr val="accent3"/>
              </a:buClr>
              <a:buSzPts val="1400"/>
              <a:buChar char="●"/>
              <a:defRPr sz="1400">
                <a:solidFill>
                  <a:schemeClr val="lt1"/>
                </a:solidFill>
              </a:defRPr>
            </a:lvl4pPr>
            <a:lvl5pPr indent="-317500" lvl="4" marL="2286000" rtl="0">
              <a:spcBef>
                <a:spcPts val="1600"/>
              </a:spcBef>
              <a:spcAft>
                <a:spcPts val="0"/>
              </a:spcAft>
              <a:buClr>
                <a:schemeClr val="accent3"/>
              </a:buClr>
              <a:buSzPts val="1400"/>
              <a:buChar char="○"/>
              <a:defRPr sz="1400">
                <a:solidFill>
                  <a:schemeClr val="lt1"/>
                </a:solidFill>
              </a:defRPr>
            </a:lvl5pPr>
            <a:lvl6pPr indent="-317500" lvl="5" marL="2743200" rtl="0">
              <a:spcBef>
                <a:spcPts val="1600"/>
              </a:spcBef>
              <a:spcAft>
                <a:spcPts val="0"/>
              </a:spcAft>
              <a:buClr>
                <a:schemeClr val="accent3"/>
              </a:buClr>
              <a:buSzPts val="1400"/>
              <a:buChar char="■"/>
              <a:defRPr sz="1400">
                <a:solidFill>
                  <a:schemeClr val="lt1"/>
                </a:solidFill>
              </a:defRPr>
            </a:lvl6pPr>
            <a:lvl7pPr indent="-317500" lvl="6" marL="3200400" rtl="0">
              <a:spcBef>
                <a:spcPts val="1600"/>
              </a:spcBef>
              <a:spcAft>
                <a:spcPts val="0"/>
              </a:spcAft>
              <a:buClr>
                <a:schemeClr val="accent3"/>
              </a:buClr>
              <a:buSzPts val="1400"/>
              <a:buChar char="●"/>
              <a:defRPr sz="1400">
                <a:solidFill>
                  <a:schemeClr val="lt1"/>
                </a:solidFill>
              </a:defRPr>
            </a:lvl7pPr>
            <a:lvl8pPr indent="-317500" lvl="7" marL="3657600" rtl="0">
              <a:spcBef>
                <a:spcPts val="1600"/>
              </a:spcBef>
              <a:spcAft>
                <a:spcPts val="0"/>
              </a:spcAft>
              <a:buClr>
                <a:schemeClr val="lt1"/>
              </a:buClr>
              <a:buSzPts val="1400"/>
              <a:buChar char="○"/>
              <a:defRPr sz="1400">
                <a:solidFill>
                  <a:schemeClr val="lt1"/>
                </a:solidFill>
              </a:defRPr>
            </a:lvl8pPr>
            <a:lvl9pPr indent="-317500" lvl="8" marL="4114800" rtl="0">
              <a:spcBef>
                <a:spcPts val="1600"/>
              </a:spcBef>
              <a:spcAft>
                <a:spcPts val="1600"/>
              </a:spcAft>
              <a:buClr>
                <a:schemeClr val="lt1"/>
              </a:buClr>
              <a:buSzPts val="1400"/>
              <a:buChar char="■"/>
              <a:defRPr sz="1400">
                <a:solidFill>
                  <a:schemeClr val="lt1"/>
                </a:solidFill>
              </a:defRPr>
            </a:lvl9pPr>
          </a:lstStyle>
          <a:p/>
        </p:txBody>
      </p:sp>
      <p:sp>
        <p:nvSpPr>
          <p:cNvPr id="121" name="Google Shape;121;p15"/>
          <p:cNvSpPr/>
          <p:nvPr>
            <p:ph idx="3" type="pic"/>
          </p:nvPr>
        </p:nvSpPr>
        <p:spPr>
          <a:xfrm>
            <a:off x="4960937" y="0"/>
            <a:ext cx="4183200" cy="4350300"/>
          </a:xfrm>
          <a:prstGeom prst="rect">
            <a:avLst/>
          </a:prstGeom>
          <a:noFill/>
          <a:ln>
            <a:noFill/>
          </a:ln>
        </p:spPr>
      </p:sp>
      <p:pic>
        <p:nvPicPr>
          <p:cNvPr descr="Perkins School for the Blind logo" id="122" name="Google Shape;122;p15"/>
          <p:cNvPicPr preferRelativeResize="0"/>
          <p:nvPr/>
        </p:nvPicPr>
        <p:blipFill rotWithShape="1">
          <a:blip r:embed="rId2">
            <a:alphaModFix/>
          </a:blip>
          <a:srcRect b="0" l="3704" r="3694" t="0"/>
          <a:stretch/>
        </p:blipFill>
        <p:spPr>
          <a:xfrm>
            <a:off x="364883" y="4630950"/>
            <a:ext cx="1041659" cy="419101"/>
          </a:xfrm>
          <a:prstGeom prst="rect">
            <a:avLst/>
          </a:prstGeom>
          <a:noFill/>
          <a:ln>
            <a:noFill/>
          </a:ln>
        </p:spPr>
      </p:pic>
      <p:sp>
        <p:nvSpPr>
          <p:cNvPr id="123" name="Google Shape;123;p15"/>
          <p:cNvSpPr txBox="1"/>
          <p:nvPr>
            <p:ph idx="12" type="sldNum"/>
          </p:nvPr>
        </p:nvSpPr>
        <p:spPr>
          <a:xfrm>
            <a:off x="3915987" y="4702950"/>
            <a:ext cx="4952700" cy="393600"/>
          </a:xfrm>
          <a:prstGeom prst="rect">
            <a:avLst/>
          </a:prstGeom>
        </p:spPr>
        <p:txBody>
          <a:bodyPr anchorCtr="0" anchor="ctr" bIns="91425" lIns="91425" spcFirstLastPara="1" rIns="91425" wrap="square" tIns="91425">
            <a:noAutofit/>
          </a:bodyPr>
          <a:lstStyle>
            <a:lvl1pPr lvl="0" rtl="0">
              <a:buNone/>
              <a:defRPr sz="1600">
                <a:solidFill>
                  <a:schemeClr val="lt1"/>
                </a:solidFill>
                <a:latin typeface="Arial"/>
                <a:ea typeface="Arial"/>
                <a:cs typeface="Arial"/>
                <a:sym typeface="Arial"/>
              </a:defRPr>
            </a:lvl1pPr>
            <a:lvl2pPr lvl="1" rtl="0">
              <a:buNone/>
              <a:defRPr sz="1600">
                <a:solidFill>
                  <a:schemeClr val="lt1"/>
                </a:solidFill>
                <a:latin typeface="Arial"/>
                <a:ea typeface="Arial"/>
                <a:cs typeface="Arial"/>
                <a:sym typeface="Arial"/>
              </a:defRPr>
            </a:lvl2pPr>
            <a:lvl3pPr lvl="2" rtl="0">
              <a:buNone/>
              <a:defRPr sz="1600">
                <a:solidFill>
                  <a:schemeClr val="lt1"/>
                </a:solidFill>
                <a:latin typeface="Arial"/>
                <a:ea typeface="Arial"/>
                <a:cs typeface="Arial"/>
                <a:sym typeface="Arial"/>
              </a:defRPr>
            </a:lvl3pPr>
            <a:lvl4pPr lvl="3" rtl="0">
              <a:buNone/>
              <a:defRPr sz="1600">
                <a:solidFill>
                  <a:schemeClr val="lt1"/>
                </a:solidFill>
                <a:latin typeface="Arial"/>
                <a:ea typeface="Arial"/>
                <a:cs typeface="Arial"/>
                <a:sym typeface="Arial"/>
              </a:defRPr>
            </a:lvl4pPr>
            <a:lvl5pPr lvl="4" rtl="0">
              <a:buNone/>
              <a:defRPr sz="1600">
                <a:solidFill>
                  <a:schemeClr val="lt1"/>
                </a:solidFill>
                <a:latin typeface="Arial"/>
                <a:ea typeface="Arial"/>
                <a:cs typeface="Arial"/>
                <a:sym typeface="Arial"/>
              </a:defRPr>
            </a:lvl5pPr>
            <a:lvl6pPr lvl="5" rtl="0">
              <a:buNone/>
              <a:defRPr sz="1600">
                <a:solidFill>
                  <a:schemeClr val="lt1"/>
                </a:solidFill>
                <a:latin typeface="Arial"/>
                <a:ea typeface="Arial"/>
                <a:cs typeface="Arial"/>
                <a:sym typeface="Arial"/>
              </a:defRPr>
            </a:lvl6pPr>
            <a:lvl7pPr lvl="6" rtl="0">
              <a:buNone/>
              <a:defRPr sz="1600">
                <a:solidFill>
                  <a:schemeClr val="lt1"/>
                </a:solidFill>
                <a:latin typeface="Arial"/>
                <a:ea typeface="Arial"/>
                <a:cs typeface="Arial"/>
                <a:sym typeface="Arial"/>
              </a:defRPr>
            </a:lvl7pPr>
            <a:lvl8pPr lvl="7" rtl="0">
              <a:buNone/>
              <a:defRPr sz="1600">
                <a:solidFill>
                  <a:schemeClr val="lt1"/>
                </a:solidFill>
                <a:latin typeface="Arial"/>
                <a:ea typeface="Arial"/>
                <a:cs typeface="Arial"/>
                <a:sym typeface="Arial"/>
              </a:defRPr>
            </a:lvl8pPr>
            <a:lvl9pPr lvl="8" rtl="0">
              <a:buNone/>
              <a:defRPr sz="1600">
                <a:solidFill>
                  <a:schemeClr val="lt1"/>
                </a:solidFill>
                <a:latin typeface="Arial"/>
                <a:ea typeface="Arial"/>
                <a:cs typeface="Arial"/>
                <a:sym typeface="Arial"/>
              </a:defRPr>
            </a:lvl9pPr>
          </a:lstStyle>
          <a:p>
            <a:pPr indent="0" lvl="0" marL="0" rtl="0" algn="r">
              <a:spcBef>
                <a:spcPts val="0"/>
              </a:spcBef>
              <a:spcAft>
                <a:spcPts val="0"/>
              </a:spcAft>
              <a:buNone/>
            </a:pPr>
            <a:r>
              <a:rPr lang="en"/>
              <a:t>Perkins.org  |  </a:t>
            </a:r>
            <a:fld id="{00000000-1234-1234-1234-123412341234}" type="slidenum">
              <a:rPr lang="en"/>
              <a:t>‹#›</a:t>
            </a:fld>
            <a:endParaRPr/>
          </a:p>
        </p:txBody>
      </p:sp>
      <p:cxnSp>
        <p:nvCxnSpPr>
          <p:cNvPr id="124" name="Google Shape;124;p15"/>
          <p:cNvCxnSpPr/>
          <p:nvPr/>
        </p:nvCxnSpPr>
        <p:spPr>
          <a:xfrm>
            <a:off x="379800" y="4560175"/>
            <a:ext cx="8384400" cy="0"/>
          </a:xfrm>
          <a:prstGeom prst="straightConnector1">
            <a:avLst/>
          </a:prstGeom>
          <a:noFill/>
          <a:ln cap="flat" cmpd="sng" w="9525">
            <a:solidFill>
              <a:schemeClr val="lt1"/>
            </a:solidFill>
            <a:prstDash val="solid"/>
            <a:round/>
            <a:headEnd len="med" w="med" type="none"/>
            <a:tailEnd len="med" w="med" type="none"/>
          </a:ln>
        </p:spPr>
      </p:cxn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1. Content - Dark text">
  <p:cSld name="TITLE_AND_BODY_3">
    <p:spTree>
      <p:nvGrpSpPr>
        <p:cNvPr id="125" name="Shape 125"/>
        <p:cNvGrpSpPr/>
        <p:nvPr/>
      </p:nvGrpSpPr>
      <p:grpSpPr>
        <a:xfrm>
          <a:off x="0" y="0"/>
          <a:ext cx="0" cy="0"/>
          <a:chOff x="0" y="0"/>
          <a:chExt cx="0" cy="0"/>
        </a:xfrm>
      </p:grpSpPr>
      <p:sp>
        <p:nvSpPr>
          <p:cNvPr id="126" name="Google Shape;126;p16"/>
          <p:cNvSpPr txBox="1"/>
          <p:nvPr>
            <p:ph type="title"/>
          </p:nvPr>
        </p:nvSpPr>
        <p:spPr>
          <a:xfrm>
            <a:off x="379800" y="138850"/>
            <a:ext cx="8384400" cy="1054800"/>
          </a:xfrm>
          <a:prstGeom prst="rect">
            <a:avLst/>
          </a:prstGeom>
        </p:spPr>
        <p:txBody>
          <a:bodyPr anchorCtr="0" anchor="ctr" bIns="91425" lIns="91425" spcFirstLastPara="1" rIns="91425" wrap="square" tIns="91425">
            <a:noAutofit/>
          </a:bodyPr>
          <a:lstStyle>
            <a:lvl1pPr lvl="0" rtl="0">
              <a:lnSpc>
                <a:spcPct val="115000"/>
              </a:lnSpc>
              <a:spcBef>
                <a:spcPts val="0"/>
              </a:spcBef>
              <a:spcAft>
                <a:spcPts val="0"/>
              </a:spcAft>
              <a:buSzPts val="3600"/>
              <a:buNone/>
              <a:defRPr sz="36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27" name="Google Shape;127;p16"/>
          <p:cNvSpPr txBox="1"/>
          <p:nvPr>
            <p:ph idx="1" type="body"/>
          </p:nvPr>
        </p:nvSpPr>
        <p:spPr>
          <a:xfrm>
            <a:off x="379800" y="1193650"/>
            <a:ext cx="8384400" cy="31566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17500" lvl="1" marL="914400" rtl="0">
              <a:spcBef>
                <a:spcPts val="1600"/>
              </a:spcBef>
              <a:spcAft>
                <a:spcPts val="0"/>
              </a:spcAft>
              <a:buSzPts val="1400"/>
              <a:buChar char="○"/>
              <a:defRPr sz="1400"/>
            </a:lvl2pPr>
            <a:lvl3pPr indent="-317500" lvl="2" marL="1371600" rtl="0">
              <a:spcBef>
                <a:spcPts val="1600"/>
              </a:spcBef>
              <a:spcAft>
                <a:spcPts val="0"/>
              </a:spcAft>
              <a:buSzPts val="1400"/>
              <a:buChar char="■"/>
              <a:defRPr sz="1400"/>
            </a:lvl3pPr>
            <a:lvl4pPr indent="-317500" lvl="3" marL="1828800" rtl="0">
              <a:spcBef>
                <a:spcPts val="1600"/>
              </a:spcBef>
              <a:spcAft>
                <a:spcPts val="0"/>
              </a:spcAft>
              <a:buSzPts val="1400"/>
              <a:buChar char="●"/>
              <a:defRPr sz="1400"/>
            </a:lvl4pPr>
            <a:lvl5pPr indent="-317500" lvl="4" marL="2286000" rtl="0">
              <a:spcBef>
                <a:spcPts val="1600"/>
              </a:spcBef>
              <a:spcAft>
                <a:spcPts val="0"/>
              </a:spcAft>
              <a:buSzPts val="1400"/>
              <a:buChar char="○"/>
              <a:defRPr sz="1400"/>
            </a:lvl5pPr>
            <a:lvl6pPr indent="-317500" lvl="5" marL="2743200" rtl="0">
              <a:spcBef>
                <a:spcPts val="1600"/>
              </a:spcBef>
              <a:spcAft>
                <a:spcPts val="0"/>
              </a:spcAft>
              <a:buSzPts val="1400"/>
              <a:buChar char="■"/>
              <a:defRPr sz="1400"/>
            </a:lvl6pPr>
            <a:lvl7pPr indent="-317500" lvl="6" marL="3200400" rtl="0">
              <a:spcBef>
                <a:spcPts val="1600"/>
              </a:spcBef>
              <a:spcAft>
                <a:spcPts val="0"/>
              </a:spcAft>
              <a:buSzPts val="1400"/>
              <a:buChar char="●"/>
              <a:defRPr sz="1400"/>
            </a:lvl7pPr>
            <a:lvl8pPr indent="-317500" lvl="7" marL="3657600" rtl="0">
              <a:spcBef>
                <a:spcPts val="1600"/>
              </a:spcBef>
              <a:spcAft>
                <a:spcPts val="0"/>
              </a:spcAft>
              <a:buSzPts val="1400"/>
              <a:buChar char="○"/>
              <a:defRPr sz="1400"/>
            </a:lvl8pPr>
            <a:lvl9pPr indent="-317500" lvl="8" marL="4114800" rtl="0">
              <a:spcBef>
                <a:spcPts val="1600"/>
              </a:spcBef>
              <a:spcAft>
                <a:spcPts val="1600"/>
              </a:spcAft>
              <a:buSzPts val="1400"/>
              <a:buChar char="■"/>
              <a:defRPr sz="1400"/>
            </a:lvl9pPr>
          </a:lstStyle>
          <a:p/>
        </p:txBody>
      </p:sp>
      <p:pic>
        <p:nvPicPr>
          <p:cNvPr descr="Perkins School for the Blind logo" id="128" name="Google Shape;128;p16"/>
          <p:cNvPicPr preferRelativeResize="0"/>
          <p:nvPr/>
        </p:nvPicPr>
        <p:blipFill rotWithShape="1">
          <a:blip r:embed="rId2">
            <a:alphaModFix/>
          </a:blip>
          <a:srcRect b="0" l="3704" r="3694" t="0"/>
          <a:stretch/>
        </p:blipFill>
        <p:spPr>
          <a:xfrm>
            <a:off x="364900" y="4630950"/>
            <a:ext cx="1041628" cy="419101"/>
          </a:xfrm>
          <a:prstGeom prst="rect">
            <a:avLst/>
          </a:prstGeom>
          <a:noFill/>
          <a:ln>
            <a:noFill/>
          </a:ln>
        </p:spPr>
      </p:pic>
      <p:sp>
        <p:nvSpPr>
          <p:cNvPr id="129" name="Google Shape;129;p16"/>
          <p:cNvSpPr txBox="1"/>
          <p:nvPr>
            <p:ph idx="12" type="sldNum"/>
          </p:nvPr>
        </p:nvSpPr>
        <p:spPr>
          <a:xfrm>
            <a:off x="3915987" y="4702950"/>
            <a:ext cx="4952700" cy="393600"/>
          </a:xfrm>
          <a:prstGeom prst="rect">
            <a:avLst/>
          </a:prstGeom>
        </p:spPr>
        <p:txBody>
          <a:bodyPr anchorCtr="0" anchor="ctr" bIns="91425" lIns="91425" spcFirstLastPara="1" rIns="91425" wrap="square" tIns="91425">
            <a:noAutofit/>
          </a:bodyPr>
          <a:lstStyle>
            <a:lvl1pPr lvl="0" rtl="0">
              <a:buNone/>
              <a:defRPr sz="1600">
                <a:solidFill>
                  <a:schemeClr val="dk1"/>
                </a:solidFill>
                <a:latin typeface="Arial"/>
                <a:ea typeface="Arial"/>
                <a:cs typeface="Arial"/>
                <a:sym typeface="Arial"/>
              </a:defRPr>
            </a:lvl1pPr>
            <a:lvl2pPr lvl="1" rtl="0">
              <a:buNone/>
              <a:defRPr sz="1600">
                <a:solidFill>
                  <a:schemeClr val="dk1"/>
                </a:solidFill>
                <a:latin typeface="Arial"/>
                <a:ea typeface="Arial"/>
                <a:cs typeface="Arial"/>
                <a:sym typeface="Arial"/>
              </a:defRPr>
            </a:lvl2pPr>
            <a:lvl3pPr lvl="2" rtl="0">
              <a:buNone/>
              <a:defRPr sz="1600">
                <a:solidFill>
                  <a:schemeClr val="dk1"/>
                </a:solidFill>
                <a:latin typeface="Arial"/>
                <a:ea typeface="Arial"/>
                <a:cs typeface="Arial"/>
                <a:sym typeface="Arial"/>
              </a:defRPr>
            </a:lvl3pPr>
            <a:lvl4pPr lvl="3" rtl="0">
              <a:buNone/>
              <a:defRPr sz="1600">
                <a:solidFill>
                  <a:schemeClr val="dk1"/>
                </a:solidFill>
                <a:latin typeface="Arial"/>
                <a:ea typeface="Arial"/>
                <a:cs typeface="Arial"/>
                <a:sym typeface="Arial"/>
              </a:defRPr>
            </a:lvl4pPr>
            <a:lvl5pPr lvl="4" rtl="0">
              <a:buNone/>
              <a:defRPr sz="1600">
                <a:solidFill>
                  <a:schemeClr val="dk1"/>
                </a:solidFill>
                <a:latin typeface="Arial"/>
                <a:ea typeface="Arial"/>
                <a:cs typeface="Arial"/>
                <a:sym typeface="Arial"/>
              </a:defRPr>
            </a:lvl5pPr>
            <a:lvl6pPr lvl="5" rtl="0">
              <a:buNone/>
              <a:defRPr sz="1600">
                <a:solidFill>
                  <a:schemeClr val="dk1"/>
                </a:solidFill>
                <a:latin typeface="Arial"/>
                <a:ea typeface="Arial"/>
                <a:cs typeface="Arial"/>
                <a:sym typeface="Arial"/>
              </a:defRPr>
            </a:lvl6pPr>
            <a:lvl7pPr lvl="6" rtl="0">
              <a:buNone/>
              <a:defRPr sz="1600">
                <a:solidFill>
                  <a:schemeClr val="dk1"/>
                </a:solidFill>
                <a:latin typeface="Arial"/>
                <a:ea typeface="Arial"/>
                <a:cs typeface="Arial"/>
                <a:sym typeface="Arial"/>
              </a:defRPr>
            </a:lvl7pPr>
            <a:lvl8pPr lvl="7" rtl="0">
              <a:buNone/>
              <a:defRPr sz="1600">
                <a:solidFill>
                  <a:schemeClr val="dk1"/>
                </a:solidFill>
                <a:latin typeface="Arial"/>
                <a:ea typeface="Arial"/>
                <a:cs typeface="Arial"/>
                <a:sym typeface="Arial"/>
              </a:defRPr>
            </a:lvl8pPr>
            <a:lvl9pPr lvl="8" rtl="0">
              <a:buNone/>
              <a:defRPr sz="1600">
                <a:solidFill>
                  <a:schemeClr val="dk1"/>
                </a:solidFill>
                <a:latin typeface="Arial"/>
                <a:ea typeface="Arial"/>
                <a:cs typeface="Arial"/>
                <a:sym typeface="Arial"/>
              </a:defRPr>
            </a:lvl9pPr>
          </a:lstStyle>
          <a:p>
            <a:pPr indent="0" lvl="0" marL="0" rtl="0" algn="r">
              <a:spcBef>
                <a:spcPts val="0"/>
              </a:spcBef>
              <a:spcAft>
                <a:spcPts val="0"/>
              </a:spcAft>
              <a:buNone/>
            </a:pPr>
            <a:r>
              <a:rPr lang="en"/>
              <a:t>Perkins.org  |  </a:t>
            </a:r>
            <a:fld id="{00000000-1234-1234-1234-123412341234}" type="slidenum">
              <a:rPr lang="en"/>
              <a:t>‹#›</a:t>
            </a:fld>
            <a:endParaRPr/>
          </a:p>
        </p:txBody>
      </p:sp>
      <p:cxnSp>
        <p:nvCxnSpPr>
          <p:cNvPr id="130" name="Google Shape;130;p16"/>
          <p:cNvCxnSpPr/>
          <p:nvPr/>
        </p:nvCxnSpPr>
        <p:spPr>
          <a:xfrm>
            <a:off x="379800" y="4560175"/>
            <a:ext cx="8384400" cy="0"/>
          </a:xfrm>
          <a:prstGeom prst="straightConnector1">
            <a:avLst/>
          </a:prstGeom>
          <a:noFill/>
          <a:ln cap="flat" cmpd="sng" w="9525">
            <a:solidFill>
              <a:schemeClr val="dk2"/>
            </a:solidFill>
            <a:prstDash val="solid"/>
            <a:round/>
            <a:headEnd len="med" w="med" type="none"/>
            <a:tailEnd len="med" w="med" type="none"/>
          </a:ln>
        </p:spPr>
      </p:cxn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2. Content - Light text">
  <p:cSld name="TITLE_AND_BODY_2_1">
    <p:bg>
      <p:bgPr>
        <a:solidFill>
          <a:schemeClr val="dk2"/>
        </a:solidFill>
      </p:bgPr>
    </p:bg>
    <p:spTree>
      <p:nvGrpSpPr>
        <p:cNvPr id="131" name="Shape 131"/>
        <p:cNvGrpSpPr/>
        <p:nvPr/>
      </p:nvGrpSpPr>
      <p:grpSpPr>
        <a:xfrm>
          <a:off x="0" y="0"/>
          <a:ext cx="0" cy="0"/>
          <a:chOff x="0" y="0"/>
          <a:chExt cx="0" cy="0"/>
        </a:xfrm>
      </p:grpSpPr>
      <p:sp>
        <p:nvSpPr>
          <p:cNvPr id="132" name="Google Shape;132;p17"/>
          <p:cNvSpPr txBox="1"/>
          <p:nvPr>
            <p:ph type="title"/>
          </p:nvPr>
        </p:nvSpPr>
        <p:spPr>
          <a:xfrm>
            <a:off x="379800" y="138850"/>
            <a:ext cx="8384400" cy="1054800"/>
          </a:xfrm>
          <a:prstGeom prst="rect">
            <a:avLst/>
          </a:prstGeom>
        </p:spPr>
        <p:txBody>
          <a:bodyPr anchorCtr="0" anchor="ctr" bIns="91425" lIns="91425" spcFirstLastPara="1" rIns="91425" wrap="square" tIns="91425">
            <a:noAutofit/>
          </a:bodyPr>
          <a:lstStyle>
            <a:lvl1pPr lvl="0" rtl="0">
              <a:lnSpc>
                <a:spcPct val="115000"/>
              </a:lnSpc>
              <a:spcBef>
                <a:spcPts val="0"/>
              </a:spcBef>
              <a:spcAft>
                <a:spcPts val="0"/>
              </a:spcAft>
              <a:buClr>
                <a:schemeClr val="lt1"/>
              </a:buClr>
              <a:buSzPts val="3600"/>
              <a:buNone/>
              <a:defRPr sz="3600">
                <a:solidFill>
                  <a:schemeClr val="l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p:txBody>
      </p:sp>
      <p:sp>
        <p:nvSpPr>
          <p:cNvPr id="133" name="Google Shape;133;p17"/>
          <p:cNvSpPr txBox="1"/>
          <p:nvPr>
            <p:ph idx="1" type="body"/>
          </p:nvPr>
        </p:nvSpPr>
        <p:spPr>
          <a:xfrm>
            <a:off x="379800" y="1193650"/>
            <a:ext cx="8384400" cy="31566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Clr>
                <a:schemeClr val="accent3"/>
              </a:buClr>
              <a:buSzPts val="1400"/>
              <a:buChar char="●"/>
              <a:defRPr sz="1400">
                <a:solidFill>
                  <a:schemeClr val="lt1"/>
                </a:solidFill>
              </a:defRPr>
            </a:lvl1pPr>
            <a:lvl2pPr indent="-317500" lvl="1" marL="914400" rtl="0">
              <a:spcBef>
                <a:spcPts val="1600"/>
              </a:spcBef>
              <a:spcAft>
                <a:spcPts val="0"/>
              </a:spcAft>
              <a:buClr>
                <a:schemeClr val="accent3"/>
              </a:buClr>
              <a:buSzPts val="1400"/>
              <a:buChar char="○"/>
              <a:defRPr sz="1400">
                <a:solidFill>
                  <a:schemeClr val="lt1"/>
                </a:solidFill>
              </a:defRPr>
            </a:lvl2pPr>
            <a:lvl3pPr indent="-317500" lvl="2" marL="1371600" rtl="0">
              <a:spcBef>
                <a:spcPts val="1600"/>
              </a:spcBef>
              <a:spcAft>
                <a:spcPts val="0"/>
              </a:spcAft>
              <a:buClr>
                <a:schemeClr val="accent3"/>
              </a:buClr>
              <a:buSzPts val="1400"/>
              <a:buChar char="■"/>
              <a:defRPr sz="1400">
                <a:solidFill>
                  <a:schemeClr val="lt1"/>
                </a:solidFill>
              </a:defRPr>
            </a:lvl3pPr>
            <a:lvl4pPr indent="-317500" lvl="3" marL="1828800" rtl="0">
              <a:spcBef>
                <a:spcPts val="1600"/>
              </a:spcBef>
              <a:spcAft>
                <a:spcPts val="0"/>
              </a:spcAft>
              <a:buClr>
                <a:schemeClr val="accent3"/>
              </a:buClr>
              <a:buSzPts val="1400"/>
              <a:buChar char="●"/>
              <a:defRPr sz="1400">
                <a:solidFill>
                  <a:schemeClr val="lt1"/>
                </a:solidFill>
              </a:defRPr>
            </a:lvl4pPr>
            <a:lvl5pPr indent="-317500" lvl="4" marL="2286000" rtl="0">
              <a:spcBef>
                <a:spcPts val="1600"/>
              </a:spcBef>
              <a:spcAft>
                <a:spcPts val="0"/>
              </a:spcAft>
              <a:buClr>
                <a:schemeClr val="accent3"/>
              </a:buClr>
              <a:buSzPts val="1400"/>
              <a:buChar char="○"/>
              <a:defRPr sz="1400">
                <a:solidFill>
                  <a:schemeClr val="lt1"/>
                </a:solidFill>
              </a:defRPr>
            </a:lvl5pPr>
            <a:lvl6pPr indent="-317500" lvl="5" marL="2743200" rtl="0">
              <a:spcBef>
                <a:spcPts val="1600"/>
              </a:spcBef>
              <a:spcAft>
                <a:spcPts val="0"/>
              </a:spcAft>
              <a:buClr>
                <a:schemeClr val="accent3"/>
              </a:buClr>
              <a:buSzPts val="1400"/>
              <a:buChar char="■"/>
              <a:defRPr sz="1400">
                <a:solidFill>
                  <a:schemeClr val="lt1"/>
                </a:solidFill>
              </a:defRPr>
            </a:lvl6pPr>
            <a:lvl7pPr indent="-317500" lvl="6" marL="3200400" rtl="0">
              <a:spcBef>
                <a:spcPts val="1600"/>
              </a:spcBef>
              <a:spcAft>
                <a:spcPts val="0"/>
              </a:spcAft>
              <a:buClr>
                <a:schemeClr val="accent3"/>
              </a:buClr>
              <a:buSzPts val="1400"/>
              <a:buChar char="●"/>
              <a:defRPr sz="1400">
                <a:solidFill>
                  <a:schemeClr val="lt1"/>
                </a:solidFill>
              </a:defRPr>
            </a:lvl7pPr>
            <a:lvl8pPr indent="-317500" lvl="7" marL="3657600" rtl="0">
              <a:spcBef>
                <a:spcPts val="1600"/>
              </a:spcBef>
              <a:spcAft>
                <a:spcPts val="0"/>
              </a:spcAft>
              <a:buClr>
                <a:schemeClr val="accent3"/>
              </a:buClr>
              <a:buSzPts val="1400"/>
              <a:buChar char="○"/>
              <a:defRPr sz="1400">
                <a:solidFill>
                  <a:schemeClr val="lt1"/>
                </a:solidFill>
              </a:defRPr>
            </a:lvl8pPr>
            <a:lvl9pPr indent="-317500" lvl="8" marL="4114800" rtl="0">
              <a:spcBef>
                <a:spcPts val="1600"/>
              </a:spcBef>
              <a:spcAft>
                <a:spcPts val="1600"/>
              </a:spcAft>
              <a:buClr>
                <a:schemeClr val="accent3"/>
              </a:buClr>
              <a:buSzPts val="1400"/>
              <a:buChar char="■"/>
              <a:defRPr sz="1400">
                <a:solidFill>
                  <a:schemeClr val="lt1"/>
                </a:solidFill>
              </a:defRPr>
            </a:lvl9pPr>
          </a:lstStyle>
          <a:p/>
        </p:txBody>
      </p:sp>
      <p:pic>
        <p:nvPicPr>
          <p:cNvPr descr="Perkins School for the Blind logo" id="134" name="Google Shape;134;p17"/>
          <p:cNvPicPr preferRelativeResize="0"/>
          <p:nvPr/>
        </p:nvPicPr>
        <p:blipFill rotWithShape="1">
          <a:blip r:embed="rId2">
            <a:alphaModFix/>
          </a:blip>
          <a:srcRect b="0" l="3704" r="3694" t="0"/>
          <a:stretch/>
        </p:blipFill>
        <p:spPr>
          <a:xfrm>
            <a:off x="364883" y="4630950"/>
            <a:ext cx="1041659" cy="419101"/>
          </a:xfrm>
          <a:prstGeom prst="rect">
            <a:avLst/>
          </a:prstGeom>
          <a:noFill/>
          <a:ln>
            <a:noFill/>
          </a:ln>
        </p:spPr>
      </p:pic>
      <p:sp>
        <p:nvSpPr>
          <p:cNvPr id="135" name="Google Shape;135;p17"/>
          <p:cNvSpPr txBox="1"/>
          <p:nvPr>
            <p:ph idx="12" type="sldNum"/>
          </p:nvPr>
        </p:nvSpPr>
        <p:spPr>
          <a:xfrm>
            <a:off x="3915987" y="4702950"/>
            <a:ext cx="4952700" cy="393600"/>
          </a:xfrm>
          <a:prstGeom prst="rect">
            <a:avLst/>
          </a:prstGeom>
        </p:spPr>
        <p:txBody>
          <a:bodyPr anchorCtr="0" anchor="ctr" bIns="91425" lIns="91425" spcFirstLastPara="1" rIns="91425" wrap="square" tIns="91425">
            <a:noAutofit/>
          </a:bodyPr>
          <a:lstStyle>
            <a:lvl1pPr lvl="0" rtl="0">
              <a:buNone/>
              <a:defRPr sz="1600">
                <a:solidFill>
                  <a:schemeClr val="lt1"/>
                </a:solidFill>
                <a:latin typeface="Arial"/>
                <a:ea typeface="Arial"/>
                <a:cs typeface="Arial"/>
                <a:sym typeface="Arial"/>
              </a:defRPr>
            </a:lvl1pPr>
            <a:lvl2pPr lvl="1" rtl="0">
              <a:buNone/>
              <a:defRPr sz="1600">
                <a:solidFill>
                  <a:schemeClr val="lt1"/>
                </a:solidFill>
                <a:latin typeface="Arial"/>
                <a:ea typeface="Arial"/>
                <a:cs typeface="Arial"/>
                <a:sym typeface="Arial"/>
              </a:defRPr>
            </a:lvl2pPr>
            <a:lvl3pPr lvl="2" rtl="0">
              <a:buNone/>
              <a:defRPr sz="1600">
                <a:solidFill>
                  <a:schemeClr val="lt1"/>
                </a:solidFill>
                <a:latin typeface="Arial"/>
                <a:ea typeface="Arial"/>
                <a:cs typeface="Arial"/>
                <a:sym typeface="Arial"/>
              </a:defRPr>
            </a:lvl3pPr>
            <a:lvl4pPr lvl="3" rtl="0">
              <a:buNone/>
              <a:defRPr sz="1600">
                <a:solidFill>
                  <a:schemeClr val="lt1"/>
                </a:solidFill>
                <a:latin typeface="Arial"/>
                <a:ea typeface="Arial"/>
                <a:cs typeface="Arial"/>
                <a:sym typeface="Arial"/>
              </a:defRPr>
            </a:lvl4pPr>
            <a:lvl5pPr lvl="4" rtl="0">
              <a:buNone/>
              <a:defRPr sz="1600">
                <a:solidFill>
                  <a:schemeClr val="lt1"/>
                </a:solidFill>
                <a:latin typeface="Arial"/>
                <a:ea typeface="Arial"/>
                <a:cs typeface="Arial"/>
                <a:sym typeface="Arial"/>
              </a:defRPr>
            </a:lvl5pPr>
            <a:lvl6pPr lvl="5" rtl="0">
              <a:buNone/>
              <a:defRPr sz="1600">
                <a:solidFill>
                  <a:schemeClr val="lt1"/>
                </a:solidFill>
                <a:latin typeface="Arial"/>
                <a:ea typeface="Arial"/>
                <a:cs typeface="Arial"/>
                <a:sym typeface="Arial"/>
              </a:defRPr>
            </a:lvl6pPr>
            <a:lvl7pPr lvl="6" rtl="0">
              <a:buNone/>
              <a:defRPr sz="1600">
                <a:solidFill>
                  <a:schemeClr val="lt1"/>
                </a:solidFill>
                <a:latin typeface="Arial"/>
                <a:ea typeface="Arial"/>
                <a:cs typeface="Arial"/>
                <a:sym typeface="Arial"/>
              </a:defRPr>
            </a:lvl7pPr>
            <a:lvl8pPr lvl="7" rtl="0">
              <a:buNone/>
              <a:defRPr sz="1600">
                <a:solidFill>
                  <a:schemeClr val="lt1"/>
                </a:solidFill>
                <a:latin typeface="Arial"/>
                <a:ea typeface="Arial"/>
                <a:cs typeface="Arial"/>
                <a:sym typeface="Arial"/>
              </a:defRPr>
            </a:lvl8pPr>
            <a:lvl9pPr lvl="8" rtl="0">
              <a:buNone/>
              <a:defRPr sz="1600">
                <a:solidFill>
                  <a:schemeClr val="lt1"/>
                </a:solidFill>
                <a:latin typeface="Arial"/>
                <a:ea typeface="Arial"/>
                <a:cs typeface="Arial"/>
                <a:sym typeface="Arial"/>
              </a:defRPr>
            </a:lvl9pPr>
          </a:lstStyle>
          <a:p>
            <a:pPr indent="0" lvl="0" marL="0" rtl="0" algn="r">
              <a:spcBef>
                <a:spcPts val="0"/>
              </a:spcBef>
              <a:spcAft>
                <a:spcPts val="0"/>
              </a:spcAft>
              <a:buNone/>
            </a:pPr>
            <a:r>
              <a:rPr lang="en"/>
              <a:t>Perkins.org  |  </a:t>
            </a:r>
            <a:fld id="{00000000-1234-1234-1234-123412341234}" type="slidenum">
              <a:rPr lang="en"/>
              <a:t>‹#›</a:t>
            </a:fld>
            <a:endParaRPr/>
          </a:p>
        </p:txBody>
      </p:sp>
      <p:cxnSp>
        <p:nvCxnSpPr>
          <p:cNvPr id="136" name="Google Shape;136;p17"/>
          <p:cNvCxnSpPr/>
          <p:nvPr/>
        </p:nvCxnSpPr>
        <p:spPr>
          <a:xfrm>
            <a:off x="379800" y="4560175"/>
            <a:ext cx="8384400" cy="0"/>
          </a:xfrm>
          <a:prstGeom prst="straightConnector1">
            <a:avLst/>
          </a:prstGeom>
          <a:noFill/>
          <a:ln cap="flat" cmpd="sng" w="9525">
            <a:solidFill>
              <a:schemeClr val="lt1"/>
            </a:solidFill>
            <a:prstDash val="solid"/>
            <a:round/>
            <a:headEnd len="med" w="med" type="none"/>
            <a:tailEnd len="med" w="med" type="none"/>
          </a:ln>
        </p:spPr>
      </p:cxn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1. Content w image - Dark text">
  <p:cSld name="TITLE_AND_BODY_3_2">
    <p:spTree>
      <p:nvGrpSpPr>
        <p:cNvPr id="137" name="Shape 137"/>
        <p:cNvGrpSpPr/>
        <p:nvPr/>
      </p:nvGrpSpPr>
      <p:grpSpPr>
        <a:xfrm>
          <a:off x="0" y="0"/>
          <a:ext cx="0" cy="0"/>
          <a:chOff x="0" y="0"/>
          <a:chExt cx="0" cy="0"/>
        </a:xfrm>
      </p:grpSpPr>
      <p:sp>
        <p:nvSpPr>
          <p:cNvPr id="138" name="Google Shape;138;p18"/>
          <p:cNvSpPr txBox="1"/>
          <p:nvPr>
            <p:ph type="title"/>
          </p:nvPr>
        </p:nvSpPr>
        <p:spPr>
          <a:xfrm>
            <a:off x="379800" y="291250"/>
            <a:ext cx="4183200" cy="1054800"/>
          </a:xfrm>
          <a:prstGeom prst="rect">
            <a:avLst/>
          </a:prstGeom>
        </p:spPr>
        <p:txBody>
          <a:bodyPr anchorCtr="0" anchor="ctr" bIns="91425" lIns="91425" spcFirstLastPara="1" rIns="91425" wrap="square" tIns="91425">
            <a:noAutofit/>
          </a:bodyPr>
          <a:lstStyle>
            <a:lvl1pPr lvl="0" rtl="0">
              <a:lnSpc>
                <a:spcPct val="115000"/>
              </a:lnSpc>
              <a:spcBef>
                <a:spcPts val="0"/>
              </a:spcBef>
              <a:spcAft>
                <a:spcPts val="0"/>
              </a:spcAft>
              <a:buSzPts val="3000"/>
              <a:buNone/>
              <a:defRPr sz="3000"/>
            </a:lvl1pPr>
            <a:lvl2pPr lvl="1" rtl="0">
              <a:lnSpc>
                <a:spcPct val="115000"/>
              </a:lnSpc>
              <a:spcBef>
                <a:spcPts val="0"/>
              </a:spcBef>
              <a:spcAft>
                <a:spcPts val="0"/>
              </a:spcAft>
              <a:buSzPts val="3000"/>
              <a:buNone/>
              <a:defRPr sz="3000"/>
            </a:lvl2pPr>
            <a:lvl3pPr lvl="2" rtl="0">
              <a:lnSpc>
                <a:spcPct val="115000"/>
              </a:lnSpc>
              <a:spcBef>
                <a:spcPts val="0"/>
              </a:spcBef>
              <a:spcAft>
                <a:spcPts val="0"/>
              </a:spcAft>
              <a:buSzPts val="3000"/>
              <a:buNone/>
              <a:defRPr sz="3000"/>
            </a:lvl3pPr>
            <a:lvl4pPr lvl="3" rtl="0">
              <a:lnSpc>
                <a:spcPct val="115000"/>
              </a:lnSpc>
              <a:spcBef>
                <a:spcPts val="0"/>
              </a:spcBef>
              <a:spcAft>
                <a:spcPts val="0"/>
              </a:spcAft>
              <a:buSzPts val="3000"/>
              <a:buNone/>
              <a:defRPr sz="3000"/>
            </a:lvl4pPr>
            <a:lvl5pPr lvl="4" rtl="0">
              <a:lnSpc>
                <a:spcPct val="115000"/>
              </a:lnSpc>
              <a:spcBef>
                <a:spcPts val="0"/>
              </a:spcBef>
              <a:spcAft>
                <a:spcPts val="0"/>
              </a:spcAft>
              <a:buSzPts val="3000"/>
              <a:buNone/>
              <a:defRPr sz="3000"/>
            </a:lvl5pPr>
            <a:lvl6pPr lvl="5" rtl="0">
              <a:lnSpc>
                <a:spcPct val="115000"/>
              </a:lnSpc>
              <a:spcBef>
                <a:spcPts val="0"/>
              </a:spcBef>
              <a:spcAft>
                <a:spcPts val="0"/>
              </a:spcAft>
              <a:buSzPts val="3000"/>
              <a:buNone/>
              <a:defRPr sz="3000"/>
            </a:lvl6pPr>
            <a:lvl7pPr lvl="6" rtl="0">
              <a:lnSpc>
                <a:spcPct val="115000"/>
              </a:lnSpc>
              <a:spcBef>
                <a:spcPts val="0"/>
              </a:spcBef>
              <a:spcAft>
                <a:spcPts val="0"/>
              </a:spcAft>
              <a:buSzPts val="3000"/>
              <a:buNone/>
              <a:defRPr sz="3000"/>
            </a:lvl7pPr>
            <a:lvl8pPr lvl="7" rtl="0">
              <a:lnSpc>
                <a:spcPct val="115000"/>
              </a:lnSpc>
              <a:spcBef>
                <a:spcPts val="0"/>
              </a:spcBef>
              <a:spcAft>
                <a:spcPts val="0"/>
              </a:spcAft>
              <a:buSzPts val="3000"/>
              <a:buNone/>
              <a:defRPr sz="3000"/>
            </a:lvl8pPr>
            <a:lvl9pPr lvl="8" rtl="0">
              <a:lnSpc>
                <a:spcPct val="115000"/>
              </a:lnSpc>
              <a:spcBef>
                <a:spcPts val="0"/>
              </a:spcBef>
              <a:spcAft>
                <a:spcPts val="0"/>
              </a:spcAft>
              <a:buSzPts val="3000"/>
              <a:buNone/>
              <a:defRPr sz="3000"/>
            </a:lvl9pPr>
          </a:lstStyle>
          <a:p/>
        </p:txBody>
      </p:sp>
      <p:sp>
        <p:nvSpPr>
          <p:cNvPr id="139" name="Google Shape;139;p18"/>
          <p:cNvSpPr txBox="1"/>
          <p:nvPr>
            <p:ph idx="1" type="body"/>
          </p:nvPr>
        </p:nvSpPr>
        <p:spPr>
          <a:xfrm>
            <a:off x="379800" y="1346050"/>
            <a:ext cx="4183200" cy="31566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17500" lvl="1" marL="914400" rtl="0">
              <a:spcBef>
                <a:spcPts val="1600"/>
              </a:spcBef>
              <a:spcAft>
                <a:spcPts val="0"/>
              </a:spcAft>
              <a:buSzPts val="1400"/>
              <a:buChar char="○"/>
              <a:defRPr sz="1400"/>
            </a:lvl2pPr>
            <a:lvl3pPr indent="-317500" lvl="2" marL="1371600" rtl="0">
              <a:spcBef>
                <a:spcPts val="1600"/>
              </a:spcBef>
              <a:spcAft>
                <a:spcPts val="0"/>
              </a:spcAft>
              <a:buSzPts val="1400"/>
              <a:buChar char="■"/>
              <a:defRPr sz="1400"/>
            </a:lvl3pPr>
            <a:lvl4pPr indent="-317500" lvl="3" marL="1828800" rtl="0">
              <a:spcBef>
                <a:spcPts val="1600"/>
              </a:spcBef>
              <a:spcAft>
                <a:spcPts val="0"/>
              </a:spcAft>
              <a:buSzPts val="1400"/>
              <a:buChar char="●"/>
              <a:defRPr sz="1400"/>
            </a:lvl4pPr>
            <a:lvl5pPr indent="-317500" lvl="4" marL="2286000" rtl="0">
              <a:spcBef>
                <a:spcPts val="1600"/>
              </a:spcBef>
              <a:spcAft>
                <a:spcPts val="0"/>
              </a:spcAft>
              <a:buSzPts val="1400"/>
              <a:buChar char="○"/>
              <a:defRPr sz="1400"/>
            </a:lvl5pPr>
            <a:lvl6pPr indent="-317500" lvl="5" marL="2743200" rtl="0">
              <a:spcBef>
                <a:spcPts val="1600"/>
              </a:spcBef>
              <a:spcAft>
                <a:spcPts val="0"/>
              </a:spcAft>
              <a:buSzPts val="1400"/>
              <a:buChar char="■"/>
              <a:defRPr sz="1400"/>
            </a:lvl6pPr>
            <a:lvl7pPr indent="-317500" lvl="6" marL="3200400" rtl="0">
              <a:spcBef>
                <a:spcPts val="1600"/>
              </a:spcBef>
              <a:spcAft>
                <a:spcPts val="0"/>
              </a:spcAft>
              <a:buSzPts val="1400"/>
              <a:buChar char="●"/>
              <a:defRPr sz="1400"/>
            </a:lvl7pPr>
            <a:lvl8pPr indent="-317500" lvl="7" marL="3657600" rtl="0">
              <a:spcBef>
                <a:spcPts val="1600"/>
              </a:spcBef>
              <a:spcAft>
                <a:spcPts val="0"/>
              </a:spcAft>
              <a:buSzPts val="1400"/>
              <a:buChar char="○"/>
              <a:defRPr sz="1400"/>
            </a:lvl8pPr>
            <a:lvl9pPr indent="-317500" lvl="8" marL="4114800" rtl="0">
              <a:spcBef>
                <a:spcPts val="1600"/>
              </a:spcBef>
              <a:spcAft>
                <a:spcPts val="1600"/>
              </a:spcAft>
              <a:buSzPts val="1400"/>
              <a:buChar char="■"/>
              <a:defRPr sz="1400"/>
            </a:lvl9pPr>
          </a:lstStyle>
          <a:p/>
        </p:txBody>
      </p:sp>
      <p:sp>
        <p:nvSpPr>
          <p:cNvPr id="140" name="Google Shape;140;p18"/>
          <p:cNvSpPr/>
          <p:nvPr>
            <p:ph idx="2" type="pic"/>
          </p:nvPr>
        </p:nvSpPr>
        <p:spPr>
          <a:xfrm>
            <a:off x="4960937" y="0"/>
            <a:ext cx="4183200" cy="4350300"/>
          </a:xfrm>
          <a:prstGeom prst="rect">
            <a:avLst/>
          </a:prstGeom>
          <a:noFill/>
          <a:ln>
            <a:noFill/>
          </a:ln>
        </p:spPr>
      </p:sp>
      <p:pic>
        <p:nvPicPr>
          <p:cNvPr descr="Perkins School for the Blind logo" id="141" name="Google Shape;141;p18"/>
          <p:cNvPicPr preferRelativeResize="0"/>
          <p:nvPr/>
        </p:nvPicPr>
        <p:blipFill rotWithShape="1">
          <a:blip r:embed="rId2">
            <a:alphaModFix/>
          </a:blip>
          <a:srcRect b="0" l="3704" r="3694" t="0"/>
          <a:stretch/>
        </p:blipFill>
        <p:spPr>
          <a:xfrm>
            <a:off x="364900" y="4630950"/>
            <a:ext cx="1041628" cy="419101"/>
          </a:xfrm>
          <a:prstGeom prst="rect">
            <a:avLst/>
          </a:prstGeom>
          <a:noFill/>
          <a:ln>
            <a:noFill/>
          </a:ln>
        </p:spPr>
      </p:pic>
      <p:sp>
        <p:nvSpPr>
          <p:cNvPr id="142" name="Google Shape;142;p18"/>
          <p:cNvSpPr txBox="1"/>
          <p:nvPr>
            <p:ph idx="12" type="sldNum"/>
          </p:nvPr>
        </p:nvSpPr>
        <p:spPr>
          <a:xfrm>
            <a:off x="3915987" y="4702950"/>
            <a:ext cx="4952700" cy="393600"/>
          </a:xfrm>
          <a:prstGeom prst="rect">
            <a:avLst/>
          </a:prstGeom>
        </p:spPr>
        <p:txBody>
          <a:bodyPr anchorCtr="0" anchor="ctr" bIns="91425" lIns="91425" spcFirstLastPara="1" rIns="91425" wrap="square" tIns="91425">
            <a:noAutofit/>
          </a:bodyPr>
          <a:lstStyle>
            <a:lvl1pPr lvl="0" rtl="0">
              <a:buNone/>
              <a:defRPr sz="1600">
                <a:solidFill>
                  <a:schemeClr val="dk1"/>
                </a:solidFill>
                <a:latin typeface="Arial"/>
                <a:ea typeface="Arial"/>
                <a:cs typeface="Arial"/>
                <a:sym typeface="Arial"/>
              </a:defRPr>
            </a:lvl1pPr>
            <a:lvl2pPr lvl="1" rtl="0">
              <a:buNone/>
              <a:defRPr sz="1600">
                <a:solidFill>
                  <a:schemeClr val="dk1"/>
                </a:solidFill>
                <a:latin typeface="Arial"/>
                <a:ea typeface="Arial"/>
                <a:cs typeface="Arial"/>
                <a:sym typeface="Arial"/>
              </a:defRPr>
            </a:lvl2pPr>
            <a:lvl3pPr lvl="2" rtl="0">
              <a:buNone/>
              <a:defRPr sz="1600">
                <a:solidFill>
                  <a:schemeClr val="dk1"/>
                </a:solidFill>
                <a:latin typeface="Arial"/>
                <a:ea typeface="Arial"/>
                <a:cs typeface="Arial"/>
                <a:sym typeface="Arial"/>
              </a:defRPr>
            </a:lvl3pPr>
            <a:lvl4pPr lvl="3" rtl="0">
              <a:buNone/>
              <a:defRPr sz="1600">
                <a:solidFill>
                  <a:schemeClr val="dk1"/>
                </a:solidFill>
                <a:latin typeface="Arial"/>
                <a:ea typeface="Arial"/>
                <a:cs typeface="Arial"/>
                <a:sym typeface="Arial"/>
              </a:defRPr>
            </a:lvl4pPr>
            <a:lvl5pPr lvl="4" rtl="0">
              <a:buNone/>
              <a:defRPr sz="1600">
                <a:solidFill>
                  <a:schemeClr val="dk1"/>
                </a:solidFill>
                <a:latin typeface="Arial"/>
                <a:ea typeface="Arial"/>
                <a:cs typeface="Arial"/>
                <a:sym typeface="Arial"/>
              </a:defRPr>
            </a:lvl5pPr>
            <a:lvl6pPr lvl="5" rtl="0">
              <a:buNone/>
              <a:defRPr sz="1600">
                <a:solidFill>
                  <a:schemeClr val="dk1"/>
                </a:solidFill>
                <a:latin typeface="Arial"/>
                <a:ea typeface="Arial"/>
                <a:cs typeface="Arial"/>
                <a:sym typeface="Arial"/>
              </a:defRPr>
            </a:lvl6pPr>
            <a:lvl7pPr lvl="6" rtl="0">
              <a:buNone/>
              <a:defRPr sz="1600">
                <a:solidFill>
                  <a:schemeClr val="dk1"/>
                </a:solidFill>
                <a:latin typeface="Arial"/>
                <a:ea typeface="Arial"/>
                <a:cs typeface="Arial"/>
                <a:sym typeface="Arial"/>
              </a:defRPr>
            </a:lvl7pPr>
            <a:lvl8pPr lvl="7" rtl="0">
              <a:buNone/>
              <a:defRPr sz="1600">
                <a:solidFill>
                  <a:schemeClr val="dk1"/>
                </a:solidFill>
                <a:latin typeface="Arial"/>
                <a:ea typeface="Arial"/>
                <a:cs typeface="Arial"/>
                <a:sym typeface="Arial"/>
              </a:defRPr>
            </a:lvl8pPr>
            <a:lvl9pPr lvl="8" rtl="0">
              <a:buNone/>
              <a:defRPr sz="1600">
                <a:solidFill>
                  <a:schemeClr val="dk1"/>
                </a:solidFill>
                <a:latin typeface="Arial"/>
                <a:ea typeface="Arial"/>
                <a:cs typeface="Arial"/>
                <a:sym typeface="Arial"/>
              </a:defRPr>
            </a:lvl9pPr>
          </a:lstStyle>
          <a:p>
            <a:pPr indent="0" lvl="0" marL="0" rtl="0" algn="r">
              <a:spcBef>
                <a:spcPts val="0"/>
              </a:spcBef>
              <a:spcAft>
                <a:spcPts val="0"/>
              </a:spcAft>
              <a:buNone/>
            </a:pPr>
            <a:r>
              <a:rPr lang="en"/>
              <a:t>Perkins.org  |  </a:t>
            </a:r>
            <a:fld id="{00000000-1234-1234-1234-123412341234}" type="slidenum">
              <a:rPr lang="en"/>
              <a:t>‹#›</a:t>
            </a:fld>
            <a:endParaRPr/>
          </a:p>
        </p:txBody>
      </p:sp>
      <p:cxnSp>
        <p:nvCxnSpPr>
          <p:cNvPr id="143" name="Google Shape;143;p18"/>
          <p:cNvCxnSpPr/>
          <p:nvPr/>
        </p:nvCxnSpPr>
        <p:spPr>
          <a:xfrm>
            <a:off x="379800" y="4560175"/>
            <a:ext cx="8384400" cy="0"/>
          </a:xfrm>
          <a:prstGeom prst="straightConnector1">
            <a:avLst/>
          </a:prstGeom>
          <a:noFill/>
          <a:ln cap="flat" cmpd="sng" w="9525">
            <a:solidFill>
              <a:schemeClr val="dk2"/>
            </a:solidFill>
            <a:prstDash val="solid"/>
            <a:round/>
            <a:headEnd len="med" w="med" type="none"/>
            <a:tailEnd len="med" w="med" type="none"/>
          </a:ln>
        </p:spPr>
      </p:cxn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2. Content w image - Light text">
  <p:cSld name="TITLE_AND_BODY_2_1_2">
    <p:bg>
      <p:bgPr>
        <a:solidFill>
          <a:schemeClr val="dk2"/>
        </a:solidFill>
      </p:bgPr>
    </p:bg>
    <p:spTree>
      <p:nvGrpSpPr>
        <p:cNvPr id="144" name="Shape 144"/>
        <p:cNvGrpSpPr/>
        <p:nvPr/>
      </p:nvGrpSpPr>
      <p:grpSpPr>
        <a:xfrm>
          <a:off x="0" y="0"/>
          <a:ext cx="0" cy="0"/>
          <a:chOff x="0" y="0"/>
          <a:chExt cx="0" cy="0"/>
        </a:xfrm>
      </p:grpSpPr>
      <p:sp>
        <p:nvSpPr>
          <p:cNvPr id="145" name="Google Shape;145;p19"/>
          <p:cNvSpPr txBox="1"/>
          <p:nvPr>
            <p:ph type="title"/>
          </p:nvPr>
        </p:nvSpPr>
        <p:spPr>
          <a:xfrm>
            <a:off x="379800" y="291250"/>
            <a:ext cx="4183200" cy="1054800"/>
          </a:xfrm>
          <a:prstGeom prst="rect">
            <a:avLst/>
          </a:prstGeom>
        </p:spPr>
        <p:txBody>
          <a:bodyPr anchorCtr="0" anchor="ctr" bIns="91425" lIns="91425" spcFirstLastPara="1" rIns="91425" wrap="square" tIns="91425">
            <a:noAutofit/>
          </a:bodyPr>
          <a:lstStyle>
            <a:lvl1pPr lvl="0" rtl="0">
              <a:lnSpc>
                <a:spcPct val="115000"/>
              </a:lnSpc>
              <a:spcBef>
                <a:spcPts val="0"/>
              </a:spcBef>
              <a:spcAft>
                <a:spcPts val="0"/>
              </a:spcAft>
              <a:buClr>
                <a:schemeClr val="lt1"/>
              </a:buClr>
              <a:buSzPts val="3000"/>
              <a:buNone/>
              <a:defRPr sz="3000">
                <a:solidFill>
                  <a:schemeClr val="l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p:txBody>
      </p:sp>
      <p:sp>
        <p:nvSpPr>
          <p:cNvPr id="146" name="Google Shape;146;p19"/>
          <p:cNvSpPr txBox="1"/>
          <p:nvPr>
            <p:ph idx="1" type="body"/>
          </p:nvPr>
        </p:nvSpPr>
        <p:spPr>
          <a:xfrm>
            <a:off x="379800" y="1346050"/>
            <a:ext cx="4183200" cy="31566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Clr>
                <a:schemeClr val="accent3"/>
              </a:buClr>
              <a:buSzPts val="1400"/>
              <a:buChar char="●"/>
              <a:defRPr sz="1400">
                <a:solidFill>
                  <a:schemeClr val="lt1"/>
                </a:solidFill>
              </a:defRPr>
            </a:lvl1pPr>
            <a:lvl2pPr indent="-317500" lvl="1" marL="914400" rtl="0">
              <a:spcBef>
                <a:spcPts val="1600"/>
              </a:spcBef>
              <a:spcAft>
                <a:spcPts val="0"/>
              </a:spcAft>
              <a:buClr>
                <a:schemeClr val="accent3"/>
              </a:buClr>
              <a:buSzPts val="1400"/>
              <a:buChar char="○"/>
              <a:defRPr sz="1400">
                <a:solidFill>
                  <a:schemeClr val="lt1"/>
                </a:solidFill>
              </a:defRPr>
            </a:lvl2pPr>
            <a:lvl3pPr indent="-317500" lvl="2" marL="1371600" rtl="0">
              <a:spcBef>
                <a:spcPts val="1600"/>
              </a:spcBef>
              <a:spcAft>
                <a:spcPts val="0"/>
              </a:spcAft>
              <a:buClr>
                <a:schemeClr val="accent3"/>
              </a:buClr>
              <a:buSzPts val="1400"/>
              <a:buChar char="■"/>
              <a:defRPr sz="1400">
                <a:solidFill>
                  <a:schemeClr val="lt1"/>
                </a:solidFill>
              </a:defRPr>
            </a:lvl3pPr>
            <a:lvl4pPr indent="-317500" lvl="3" marL="1828800" rtl="0">
              <a:spcBef>
                <a:spcPts val="1600"/>
              </a:spcBef>
              <a:spcAft>
                <a:spcPts val="0"/>
              </a:spcAft>
              <a:buClr>
                <a:schemeClr val="accent3"/>
              </a:buClr>
              <a:buSzPts val="1400"/>
              <a:buChar char="●"/>
              <a:defRPr sz="1400">
                <a:solidFill>
                  <a:schemeClr val="lt1"/>
                </a:solidFill>
              </a:defRPr>
            </a:lvl4pPr>
            <a:lvl5pPr indent="-317500" lvl="4" marL="2286000" rtl="0">
              <a:spcBef>
                <a:spcPts val="1600"/>
              </a:spcBef>
              <a:spcAft>
                <a:spcPts val="0"/>
              </a:spcAft>
              <a:buClr>
                <a:schemeClr val="accent3"/>
              </a:buClr>
              <a:buSzPts val="1400"/>
              <a:buChar char="○"/>
              <a:defRPr sz="1400">
                <a:solidFill>
                  <a:schemeClr val="lt1"/>
                </a:solidFill>
              </a:defRPr>
            </a:lvl5pPr>
            <a:lvl6pPr indent="-317500" lvl="5" marL="2743200" rtl="0">
              <a:spcBef>
                <a:spcPts val="1600"/>
              </a:spcBef>
              <a:spcAft>
                <a:spcPts val="0"/>
              </a:spcAft>
              <a:buClr>
                <a:schemeClr val="accent3"/>
              </a:buClr>
              <a:buSzPts val="1400"/>
              <a:buChar char="■"/>
              <a:defRPr sz="1400">
                <a:solidFill>
                  <a:schemeClr val="lt1"/>
                </a:solidFill>
              </a:defRPr>
            </a:lvl6pPr>
            <a:lvl7pPr indent="-317500" lvl="6" marL="3200400" rtl="0">
              <a:spcBef>
                <a:spcPts val="1600"/>
              </a:spcBef>
              <a:spcAft>
                <a:spcPts val="0"/>
              </a:spcAft>
              <a:buClr>
                <a:schemeClr val="accent3"/>
              </a:buClr>
              <a:buSzPts val="1400"/>
              <a:buChar char="●"/>
              <a:defRPr sz="1400">
                <a:solidFill>
                  <a:schemeClr val="lt1"/>
                </a:solidFill>
              </a:defRPr>
            </a:lvl7pPr>
            <a:lvl8pPr indent="-317500" lvl="7" marL="3657600" rtl="0">
              <a:spcBef>
                <a:spcPts val="1600"/>
              </a:spcBef>
              <a:spcAft>
                <a:spcPts val="0"/>
              </a:spcAft>
              <a:buClr>
                <a:schemeClr val="accent3"/>
              </a:buClr>
              <a:buSzPts val="1400"/>
              <a:buChar char="○"/>
              <a:defRPr sz="1400">
                <a:solidFill>
                  <a:schemeClr val="lt1"/>
                </a:solidFill>
              </a:defRPr>
            </a:lvl8pPr>
            <a:lvl9pPr indent="-317500" lvl="8" marL="4114800" rtl="0">
              <a:spcBef>
                <a:spcPts val="1600"/>
              </a:spcBef>
              <a:spcAft>
                <a:spcPts val="1600"/>
              </a:spcAft>
              <a:buClr>
                <a:schemeClr val="accent3"/>
              </a:buClr>
              <a:buSzPts val="1400"/>
              <a:buChar char="■"/>
              <a:defRPr sz="1400">
                <a:solidFill>
                  <a:schemeClr val="lt1"/>
                </a:solidFill>
              </a:defRPr>
            </a:lvl9pPr>
          </a:lstStyle>
          <a:p/>
        </p:txBody>
      </p:sp>
      <p:sp>
        <p:nvSpPr>
          <p:cNvPr id="147" name="Google Shape;147;p19"/>
          <p:cNvSpPr/>
          <p:nvPr>
            <p:ph idx="2" type="pic"/>
          </p:nvPr>
        </p:nvSpPr>
        <p:spPr>
          <a:xfrm>
            <a:off x="4960937" y="0"/>
            <a:ext cx="4183200" cy="4350300"/>
          </a:xfrm>
          <a:prstGeom prst="rect">
            <a:avLst/>
          </a:prstGeom>
          <a:noFill/>
          <a:ln>
            <a:noFill/>
          </a:ln>
        </p:spPr>
      </p:sp>
      <p:pic>
        <p:nvPicPr>
          <p:cNvPr descr="Perkins School for the Blind logo" id="148" name="Google Shape;148;p19"/>
          <p:cNvPicPr preferRelativeResize="0"/>
          <p:nvPr/>
        </p:nvPicPr>
        <p:blipFill rotWithShape="1">
          <a:blip r:embed="rId2">
            <a:alphaModFix/>
          </a:blip>
          <a:srcRect b="0" l="3704" r="3694" t="0"/>
          <a:stretch/>
        </p:blipFill>
        <p:spPr>
          <a:xfrm>
            <a:off x="364883" y="4630950"/>
            <a:ext cx="1041659" cy="419101"/>
          </a:xfrm>
          <a:prstGeom prst="rect">
            <a:avLst/>
          </a:prstGeom>
          <a:noFill/>
          <a:ln>
            <a:noFill/>
          </a:ln>
        </p:spPr>
      </p:pic>
      <p:sp>
        <p:nvSpPr>
          <p:cNvPr id="149" name="Google Shape;149;p19"/>
          <p:cNvSpPr txBox="1"/>
          <p:nvPr>
            <p:ph idx="12" type="sldNum"/>
          </p:nvPr>
        </p:nvSpPr>
        <p:spPr>
          <a:xfrm>
            <a:off x="3915987" y="4702950"/>
            <a:ext cx="4952700" cy="393600"/>
          </a:xfrm>
          <a:prstGeom prst="rect">
            <a:avLst/>
          </a:prstGeom>
        </p:spPr>
        <p:txBody>
          <a:bodyPr anchorCtr="0" anchor="ctr" bIns="91425" lIns="91425" spcFirstLastPara="1" rIns="91425" wrap="square" tIns="91425">
            <a:noAutofit/>
          </a:bodyPr>
          <a:lstStyle>
            <a:lvl1pPr lvl="0" rtl="0">
              <a:buNone/>
              <a:defRPr sz="1600">
                <a:solidFill>
                  <a:schemeClr val="lt1"/>
                </a:solidFill>
                <a:latin typeface="Arial"/>
                <a:ea typeface="Arial"/>
                <a:cs typeface="Arial"/>
                <a:sym typeface="Arial"/>
              </a:defRPr>
            </a:lvl1pPr>
            <a:lvl2pPr lvl="1" rtl="0">
              <a:buNone/>
              <a:defRPr sz="1600">
                <a:solidFill>
                  <a:schemeClr val="lt1"/>
                </a:solidFill>
                <a:latin typeface="Arial"/>
                <a:ea typeface="Arial"/>
                <a:cs typeface="Arial"/>
                <a:sym typeface="Arial"/>
              </a:defRPr>
            </a:lvl2pPr>
            <a:lvl3pPr lvl="2" rtl="0">
              <a:buNone/>
              <a:defRPr sz="1600">
                <a:solidFill>
                  <a:schemeClr val="lt1"/>
                </a:solidFill>
                <a:latin typeface="Arial"/>
                <a:ea typeface="Arial"/>
                <a:cs typeface="Arial"/>
                <a:sym typeface="Arial"/>
              </a:defRPr>
            </a:lvl3pPr>
            <a:lvl4pPr lvl="3" rtl="0">
              <a:buNone/>
              <a:defRPr sz="1600">
                <a:solidFill>
                  <a:schemeClr val="lt1"/>
                </a:solidFill>
                <a:latin typeface="Arial"/>
                <a:ea typeface="Arial"/>
                <a:cs typeface="Arial"/>
                <a:sym typeface="Arial"/>
              </a:defRPr>
            </a:lvl4pPr>
            <a:lvl5pPr lvl="4" rtl="0">
              <a:buNone/>
              <a:defRPr sz="1600">
                <a:solidFill>
                  <a:schemeClr val="lt1"/>
                </a:solidFill>
                <a:latin typeface="Arial"/>
                <a:ea typeface="Arial"/>
                <a:cs typeface="Arial"/>
                <a:sym typeface="Arial"/>
              </a:defRPr>
            </a:lvl5pPr>
            <a:lvl6pPr lvl="5" rtl="0">
              <a:buNone/>
              <a:defRPr sz="1600">
                <a:solidFill>
                  <a:schemeClr val="lt1"/>
                </a:solidFill>
                <a:latin typeface="Arial"/>
                <a:ea typeface="Arial"/>
                <a:cs typeface="Arial"/>
                <a:sym typeface="Arial"/>
              </a:defRPr>
            </a:lvl6pPr>
            <a:lvl7pPr lvl="6" rtl="0">
              <a:buNone/>
              <a:defRPr sz="1600">
                <a:solidFill>
                  <a:schemeClr val="lt1"/>
                </a:solidFill>
                <a:latin typeface="Arial"/>
                <a:ea typeface="Arial"/>
                <a:cs typeface="Arial"/>
                <a:sym typeface="Arial"/>
              </a:defRPr>
            </a:lvl7pPr>
            <a:lvl8pPr lvl="7" rtl="0">
              <a:buNone/>
              <a:defRPr sz="1600">
                <a:solidFill>
                  <a:schemeClr val="lt1"/>
                </a:solidFill>
                <a:latin typeface="Arial"/>
                <a:ea typeface="Arial"/>
                <a:cs typeface="Arial"/>
                <a:sym typeface="Arial"/>
              </a:defRPr>
            </a:lvl8pPr>
            <a:lvl9pPr lvl="8" rtl="0">
              <a:buNone/>
              <a:defRPr sz="1600">
                <a:solidFill>
                  <a:schemeClr val="lt1"/>
                </a:solidFill>
                <a:latin typeface="Arial"/>
                <a:ea typeface="Arial"/>
                <a:cs typeface="Arial"/>
                <a:sym typeface="Arial"/>
              </a:defRPr>
            </a:lvl9pPr>
          </a:lstStyle>
          <a:p>
            <a:pPr indent="0" lvl="0" marL="0" rtl="0" algn="r">
              <a:spcBef>
                <a:spcPts val="0"/>
              </a:spcBef>
              <a:spcAft>
                <a:spcPts val="0"/>
              </a:spcAft>
              <a:buNone/>
            </a:pPr>
            <a:r>
              <a:rPr lang="en"/>
              <a:t>Perkins.org  |  </a:t>
            </a:r>
            <a:fld id="{00000000-1234-1234-1234-123412341234}" type="slidenum">
              <a:rPr lang="en"/>
              <a:t>‹#›</a:t>
            </a:fld>
            <a:endParaRPr/>
          </a:p>
        </p:txBody>
      </p:sp>
      <p:cxnSp>
        <p:nvCxnSpPr>
          <p:cNvPr id="150" name="Google Shape;150;p19"/>
          <p:cNvCxnSpPr/>
          <p:nvPr/>
        </p:nvCxnSpPr>
        <p:spPr>
          <a:xfrm>
            <a:off x="379800" y="4560175"/>
            <a:ext cx="8384400" cy="0"/>
          </a:xfrm>
          <a:prstGeom prst="straightConnector1">
            <a:avLst/>
          </a:prstGeom>
          <a:noFill/>
          <a:ln cap="flat" cmpd="sng" w="9525">
            <a:solidFill>
              <a:schemeClr val="lt1"/>
            </a:solidFill>
            <a:prstDash val="solid"/>
            <a:round/>
            <a:headEnd len="med" w="med" type="none"/>
            <a:tailEnd len="med" w="med" type="none"/>
          </a:ln>
        </p:spPr>
      </p:cxn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J1. Content 2 modules - Dark text">
  <p:cSld name="TITLE_AND_BODY_3_1">
    <p:spTree>
      <p:nvGrpSpPr>
        <p:cNvPr id="151" name="Shape 151"/>
        <p:cNvGrpSpPr/>
        <p:nvPr/>
      </p:nvGrpSpPr>
      <p:grpSpPr>
        <a:xfrm>
          <a:off x="0" y="0"/>
          <a:ext cx="0" cy="0"/>
          <a:chOff x="0" y="0"/>
          <a:chExt cx="0" cy="0"/>
        </a:xfrm>
      </p:grpSpPr>
      <p:sp>
        <p:nvSpPr>
          <p:cNvPr id="152" name="Google Shape;152;p20"/>
          <p:cNvSpPr txBox="1"/>
          <p:nvPr>
            <p:ph type="title"/>
          </p:nvPr>
        </p:nvSpPr>
        <p:spPr>
          <a:xfrm>
            <a:off x="379800" y="138850"/>
            <a:ext cx="8384400" cy="1054800"/>
          </a:xfrm>
          <a:prstGeom prst="rect">
            <a:avLst/>
          </a:prstGeom>
        </p:spPr>
        <p:txBody>
          <a:bodyPr anchorCtr="0" anchor="ctr" bIns="91425" lIns="91425" spcFirstLastPara="1" rIns="91425" wrap="square" tIns="91425">
            <a:noAutofit/>
          </a:bodyPr>
          <a:lstStyle>
            <a:lvl1pPr lvl="0" rtl="0">
              <a:spcBef>
                <a:spcPts val="0"/>
              </a:spcBef>
              <a:spcAft>
                <a:spcPts val="0"/>
              </a:spcAft>
              <a:buSzPts val="3600"/>
              <a:buNone/>
              <a:defRPr sz="36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53" name="Google Shape;153;p20"/>
          <p:cNvSpPr txBox="1"/>
          <p:nvPr>
            <p:ph idx="1" type="body"/>
          </p:nvPr>
        </p:nvSpPr>
        <p:spPr>
          <a:xfrm>
            <a:off x="379800" y="1193650"/>
            <a:ext cx="4002300" cy="31566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17500" lvl="1" marL="914400" rtl="0">
              <a:spcBef>
                <a:spcPts val="1600"/>
              </a:spcBef>
              <a:spcAft>
                <a:spcPts val="0"/>
              </a:spcAft>
              <a:buSzPts val="1400"/>
              <a:buChar char="○"/>
              <a:defRPr sz="1400"/>
            </a:lvl2pPr>
            <a:lvl3pPr indent="-317500" lvl="2" marL="1371600" rtl="0">
              <a:spcBef>
                <a:spcPts val="1600"/>
              </a:spcBef>
              <a:spcAft>
                <a:spcPts val="0"/>
              </a:spcAft>
              <a:buSzPts val="1400"/>
              <a:buChar char="■"/>
              <a:defRPr sz="1400"/>
            </a:lvl3pPr>
            <a:lvl4pPr indent="-317500" lvl="3" marL="1828800" rtl="0">
              <a:spcBef>
                <a:spcPts val="1600"/>
              </a:spcBef>
              <a:spcAft>
                <a:spcPts val="0"/>
              </a:spcAft>
              <a:buSzPts val="1400"/>
              <a:buChar char="●"/>
              <a:defRPr sz="1400"/>
            </a:lvl4pPr>
            <a:lvl5pPr indent="-317500" lvl="4" marL="2286000" rtl="0">
              <a:spcBef>
                <a:spcPts val="1600"/>
              </a:spcBef>
              <a:spcAft>
                <a:spcPts val="0"/>
              </a:spcAft>
              <a:buSzPts val="1400"/>
              <a:buChar char="○"/>
              <a:defRPr sz="1400"/>
            </a:lvl5pPr>
            <a:lvl6pPr indent="-317500" lvl="5" marL="2743200" rtl="0">
              <a:spcBef>
                <a:spcPts val="1600"/>
              </a:spcBef>
              <a:spcAft>
                <a:spcPts val="0"/>
              </a:spcAft>
              <a:buSzPts val="1400"/>
              <a:buChar char="■"/>
              <a:defRPr sz="1400"/>
            </a:lvl6pPr>
            <a:lvl7pPr indent="-317500" lvl="6" marL="3200400" rtl="0">
              <a:spcBef>
                <a:spcPts val="1600"/>
              </a:spcBef>
              <a:spcAft>
                <a:spcPts val="0"/>
              </a:spcAft>
              <a:buSzPts val="1400"/>
              <a:buChar char="●"/>
              <a:defRPr sz="1400"/>
            </a:lvl7pPr>
            <a:lvl8pPr indent="-317500" lvl="7" marL="3657600" rtl="0">
              <a:spcBef>
                <a:spcPts val="1600"/>
              </a:spcBef>
              <a:spcAft>
                <a:spcPts val="0"/>
              </a:spcAft>
              <a:buSzPts val="1400"/>
              <a:buChar char="○"/>
              <a:defRPr sz="1400"/>
            </a:lvl8pPr>
            <a:lvl9pPr indent="-317500" lvl="8" marL="4114800" rtl="0">
              <a:spcBef>
                <a:spcPts val="1600"/>
              </a:spcBef>
              <a:spcAft>
                <a:spcPts val="1600"/>
              </a:spcAft>
              <a:buSzPts val="1400"/>
              <a:buChar char="■"/>
              <a:defRPr sz="1400"/>
            </a:lvl9pPr>
          </a:lstStyle>
          <a:p/>
        </p:txBody>
      </p:sp>
      <p:sp>
        <p:nvSpPr>
          <p:cNvPr id="154" name="Google Shape;154;p20"/>
          <p:cNvSpPr txBox="1"/>
          <p:nvPr>
            <p:ph idx="2" type="body"/>
          </p:nvPr>
        </p:nvSpPr>
        <p:spPr>
          <a:xfrm>
            <a:off x="4761900" y="1193650"/>
            <a:ext cx="4002300" cy="31566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17500" lvl="1" marL="914400" rtl="0">
              <a:spcBef>
                <a:spcPts val="1600"/>
              </a:spcBef>
              <a:spcAft>
                <a:spcPts val="0"/>
              </a:spcAft>
              <a:buSzPts val="1400"/>
              <a:buChar char="○"/>
              <a:defRPr sz="1400"/>
            </a:lvl2pPr>
            <a:lvl3pPr indent="-317500" lvl="2" marL="1371600" rtl="0">
              <a:spcBef>
                <a:spcPts val="1600"/>
              </a:spcBef>
              <a:spcAft>
                <a:spcPts val="0"/>
              </a:spcAft>
              <a:buSzPts val="1400"/>
              <a:buChar char="■"/>
              <a:defRPr sz="1400"/>
            </a:lvl3pPr>
            <a:lvl4pPr indent="-317500" lvl="3" marL="1828800" rtl="0">
              <a:spcBef>
                <a:spcPts val="1600"/>
              </a:spcBef>
              <a:spcAft>
                <a:spcPts val="0"/>
              </a:spcAft>
              <a:buSzPts val="1400"/>
              <a:buChar char="●"/>
              <a:defRPr sz="1400"/>
            </a:lvl4pPr>
            <a:lvl5pPr indent="-317500" lvl="4" marL="2286000" rtl="0">
              <a:spcBef>
                <a:spcPts val="1600"/>
              </a:spcBef>
              <a:spcAft>
                <a:spcPts val="0"/>
              </a:spcAft>
              <a:buSzPts val="1400"/>
              <a:buChar char="○"/>
              <a:defRPr sz="1400"/>
            </a:lvl5pPr>
            <a:lvl6pPr indent="-317500" lvl="5" marL="2743200" rtl="0">
              <a:spcBef>
                <a:spcPts val="1600"/>
              </a:spcBef>
              <a:spcAft>
                <a:spcPts val="0"/>
              </a:spcAft>
              <a:buSzPts val="1400"/>
              <a:buChar char="■"/>
              <a:defRPr sz="1400"/>
            </a:lvl6pPr>
            <a:lvl7pPr indent="-317500" lvl="6" marL="3200400" rtl="0">
              <a:spcBef>
                <a:spcPts val="1600"/>
              </a:spcBef>
              <a:spcAft>
                <a:spcPts val="0"/>
              </a:spcAft>
              <a:buSzPts val="1400"/>
              <a:buChar char="●"/>
              <a:defRPr sz="1400"/>
            </a:lvl7pPr>
            <a:lvl8pPr indent="-317500" lvl="7" marL="3657600" rtl="0">
              <a:spcBef>
                <a:spcPts val="1600"/>
              </a:spcBef>
              <a:spcAft>
                <a:spcPts val="0"/>
              </a:spcAft>
              <a:buSzPts val="1400"/>
              <a:buChar char="○"/>
              <a:defRPr sz="1400"/>
            </a:lvl8pPr>
            <a:lvl9pPr indent="-317500" lvl="8" marL="4114800" rtl="0">
              <a:spcBef>
                <a:spcPts val="1600"/>
              </a:spcBef>
              <a:spcAft>
                <a:spcPts val="1600"/>
              </a:spcAft>
              <a:buSzPts val="1400"/>
              <a:buChar char="■"/>
              <a:defRPr sz="1400"/>
            </a:lvl9pPr>
          </a:lstStyle>
          <a:p/>
        </p:txBody>
      </p:sp>
      <p:pic>
        <p:nvPicPr>
          <p:cNvPr descr="Perkins School for the Blind logo" id="155" name="Google Shape;155;p20"/>
          <p:cNvPicPr preferRelativeResize="0"/>
          <p:nvPr/>
        </p:nvPicPr>
        <p:blipFill rotWithShape="1">
          <a:blip r:embed="rId2">
            <a:alphaModFix/>
          </a:blip>
          <a:srcRect b="0" l="3704" r="3694" t="0"/>
          <a:stretch/>
        </p:blipFill>
        <p:spPr>
          <a:xfrm>
            <a:off x="364900" y="4630950"/>
            <a:ext cx="1041628" cy="419101"/>
          </a:xfrm>
          <a:prstGeom prst="rect">
            <a:avLst/>
          </a:prstGeom>
          <a:noFill/>
          <a:ln>
            <a:noFill/>
          </a:ln>
        </p:spPr>
      </p:pic>
      <p:sp>
        <p:nvSpPr>
          <p:cNvPr id="156" name="Google Shape;156;p20"/>
          <p:cNvSpPr txBox="1"/>
          <p:nvPr>
            <p:ph idx="12" type="sldNum"/>
          </p:nvPr>
        </p:nvSpPr>
        <p:spPr>
          <a:xfrm>
            <a:off x="3915987" y="4702950"/>
            <a:ext cx="4952700" cy="393600"/>
          </a:xfrm>
          <a:prstGeom prst="rect">
            <a:avLst/>
          </a:prstGeom>
        </p:spPr>
        <p:txBody>
          <a:bodyPr anchorCtr="0" anchor="ctr" bIns="91425" lIns="91425" spcFirstLastPara="1" rIns="91425" wrap="square" tIns="91425">
            <a:noAutofit/>
          </a:bodyPr>
          <a:lstStyle>
            <a:lvl1pPr lvl="0" rtl="0">
              <a:buNone/>
              <a:defRPr sz="1600">
                <a:solidFill>
                  <a:schemeClr val="dk1"/>
                </a:solidFill>
                <a:latin typeface="Arial"/>
                <a:ea typeface="Arial"/>
                <a:cs typeface="Arial"/>
                <a:sym typeface="Arial"/>
              </a:defRPr>
            </a:lvl1pPr>
            <a:lvl2pPr lvl="1" rtl="0">
              <a:buNone/>
              <a:defRPr sz="1600">
                <a:solidFill>
                  <a:schemeClr val="dk1"/>
                </a:solidFill>
                <a:latin typeface="Arial"/>
                <a:ea typeface="Arial"/>
                <a:cs typeface="Arial"/>
                <a:sym typeface="Arial"/>
              </a:defRPr>
            </a:lvl2pPr>
            <a:lvl3pPr lvl="2" rtl="0">
              <a:buNone/>
              <a:defRPr sz="1600">
                <a:solidFill>
                  <a:schemeClr val="dk1"/>
                </a:solidFill>
                <a:latin typeface="Arial"/>
                <a:ea typeface="Arial"/>
                <a:cs typeface="Arial"/>
                <a:sym typeface="Arial"/>
              </a:defRPr>
            </a:lvl3pPr>
            <a:lvl4pPr lvl="3" rtl="0">
              <a:buNone/>
              <a:defRPr sz="1600">
                <a:solidFill>
                  <a:schemeClr val="dk1"/>
                </a:solidFill>
                <a:latin typeface="Arial"/>
                <a:ea typeface="Arial"/>
                <a:cs typeface="Arial"/>
                <a:sym typeface="Arial"/>
              </a:defRPr>
            </a:lvl4pPr>
            <a:lvl5pPr lvl="4" rtl="0">
              <a:buNone/>
              <a:defRPr sz="1600">
                <a:solidFill>
                  <a:schemeClr val="dk1"/>
                </a:solidFill>
                <a:latin typeface="Arial"/>
                <a:ea typeface="Arial"/>
                <a:cs typeface="Arial"/>
                <a:sym typeface="Arial"/>
              </a:defRPr>
            </a:lvl5pPr>
            <a:lvl6pPr lvl="5" rtl="0">
              <a:buNone/>
              <a:defRPr sz="1600">
                <a:solidFill>
                  <a:schemeClr val="dk1"/>
                </a:solidFill>
                <a:latin typeface="Arial"/>
                <a:ea typeface="Arial"/>
                <a:cs typeface="Arial"/>
                <a:sym typeface="Arial"/>
              </a:defRPr>
            </a:lvl6pPr>
            <a:lvl7pPr lvl="6" rtl="0">
              <a:buNone/>
              <a:defRPr sz="1600">
                <a:solidFill>
                  <a:schemeClr val="dk1"/>
                </a:solidFill>
                <a:latin typeface="Arial"/>
                <a:ea typeface="Arial"/>
                <a:cs typeface="Arial"/>
                <a:sym typeface="Arial"/>
              </a:defRPr>
            </a:lvl7pPr>
            <a:lvl8pPr lvl="7" rtl="0">
              <a:buNone/>
              <a:defRPr sz="1600">
                <a:solidFill>
                  <a:schemeClr val="dk1"/>
                </a:solidFill>
                <a:latin typeface="Arial"/>
                <a:ea typeface="Arial"/>
                <a:cs typeface="Arial"/>
                <a:sym typeface="Arial"/>
              </a:defRPr>
            </a:lvl8pPr>
            <a:lvl9pPr lvl="8" rtl="0">
              <a:buNone/>
              <a:defRPr sz="1600">
                <a:solidFill>
                  <a:schemeClr val="dk1"/>
                </a:solidFill>
                <a:latin typeface="Arial"/>
                <a:ea typeface="Arial"/>
                <a:cs typeface="Arial"/>
                <a:sym typeface="Arial"/>
              </a:defRPr>
            </a:lvl9pPr>
          </a:lstStyle>
          <a:p>
            <a:pPr indent="0" lvl="0" marL="0" rtl="0" algn="r">
              <a:spcBef>
                <a:spcPts val="0"/>
              </a:spcBef>
              <a:spcAft>
                <a:spcPts val="0"/>
              </a:spcAft>
              <a:buNone/>
            </a:pPr>
            <a:r>
              <a:rPr lang="en"/>
              <a:t>Perkins.org  |  </a:t>
            </a:r>
            <a:fld id="{00000000-1234-1234-1234-123412341234}" type="slidenum">
              <a:rPr lang="en"/>
              <a:t>‹#›</a:t>
            </a:fld>
            <a:endParaRPr/>
          </a:p>
        </p:txBody>
      </p:sp>
      <p:cxnSp>
        <p:nvCxnSpPr>
          <p:cNvPr id="157" name="Google Shape;157;p20"/>
          <p:cNvCxnSpPr/>
          <p:nvPr/>
        </p:nvCxnSpPr>
        <p:spPr>
          <a:xfrm>
            <a:off x="379800" y="4560175"/>
            <a:ext cx="8384400" cy="0"/>
          </a:xfrm>
          <a:prstGeom prst="straightConnector1">
            <a:avLst/>
          </a:prstGeom>
          <a:noFill/>
          <a:ln cap="flat" cmpd="sng" w="9525">
            <a:solidFill>
              <a:schemeClr val="dk2"/>
            </a:solidFill>
            <a:prstDash val="solid"/>
            <a:round/>
            <a:headEnd len="med" w="med" type="none"/>
            <a:tailEnd len="med" w="med" type="none"/>
          </a:ln>
        </p:spPr>
      </p:cxn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2. Title - Dark text">
  <p:cSld name="CUSTOM_2_1">
    <p:bg>
      <p:bgPr>
        <a:solidFill>
          <a:schemeClr val="lt1"/>
        </a:solidFill>
      </p:bgPr>
    </p:bg>
    <p:spTree>
      <p:nvGrpSpPr>
        <p:cNvPr id="14" name="Shape 14"/>
        <p:cNvGrpSpPr/>
        <p:nvPr/>
      </p:nvGrpSpPr>
      <p:grpSpPr>
        <a:xfrm>
          <a:off x="0" y="0"/>
          <a:ext cx="0" cy="0"/>
          <a:chOff x="0" y="0"/>
          <a:chExt cx="0" cy="0"/>
        </a:xfrm>
      </p:grpSpPr>
      <p:pic>
        <p:nvPicPr>
          <p:cNvPr descr="Perkins School for the Blind logo" id="15" name="Google Shape;15;p3"/>
          <p:cNvPicPr preferRelativeResize="0"/>
          <p:nvPr/>
        </p:nvPicPr>
        <p:blipFill rotWithShape="1">
          <a:blip r:embed="rId2">
            <a:alphaModFix/>
          </a:blip>
          <a:srcRect b="0" l="3704" r="3694" t="0"/>
          <a:stretch/>
        </p:blipFill>
        <p:spPr>
          <a:xfrm>
            <a:off x="824150" y="347375"/>
            <a:ext cx="2125701" cy="855251"/>
          </a:xfrm>
          <a:prstGeom prst="rect">
            <a:avLst/>
          </a:prstGeom>
          <a:noFill/>
          <a:ln>
            <a:noFill/>
          </a:ln>
        </p:spPr>
      </p:pic>
      <p:sp>
        <p:nvSpPr>
          <p:cNvPr id="16" name="Google Shape;16;p3"/>
          <p:cNvSpPr txBox="1"/>
          <p:nvPr>
            <p:ph type="title"/>
          </p:nvPr>
        </p:nvSpPr>
        <p:spPr>
          <a:xfrm>
            <a:off x="747950" y="1202625"/>
            <a:ext cx="7508400" cy="1900200"/>
          </a:xfrm>
          <a:prstGeom prst="rect">
            <a:avLst/>
          </a:prstGeom>
        </p:spPr>
        <p:txBody>
          <a:bodyPr anchorCtr="0" anchor="b" bIns="91425" lIns="91425" spcFirstLastPara="1" rIns="91425" wrap="square" tIns="91425">
            <a:noAutofit/>
          </a:bodyPr>
          <a:lstStyle>
            <a:lvl1pPr lvl="0" rtl="0">
              <a:lnSpc>
                <a:spcPct val="115000"/>
              </a:lnSpc>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cxnSp>
        <p:nvCxnSpPr>
          <p:cNvPr id="17" name="Google Shape;17;p3"/>
          <p:cNvCxnSpPr/>
          <p:nvPr/>
        </p:nvCxnSpPr>
        <p:spPr>
          <a:xfrm>
            <a:off x="831300" y="3334075"/>
            <a:ext cx="1627500" cy="0"/>
          </a:xfrm>
          <a:prstGeom prst="straightConnector1">
            <a:avLst/>
          </a:prstGeom>
          <a:noFill/>
          <a:ln cap="flat" cmpd="sng" w="38100">
            <a:solidFill>
              <a:schemeClr val="accent4"/>
            </a:solidFill>
            <a:prstDash val="solid"/>
            <a:round/>
            <a:headEnd len="med" w="med" type="none"/>
            <a:tailEnd len="med" w="med" type="none"/>
          </a:ln>
        </p:spPr>
      </p:cxnSp>
      <p:sp>
        <p:nvSpPr>
          <p:cNvPr id="18" name="Google Shape;18;p3"/>
          <p:cNvSpPr txBox="1"/>
          <p:nvPr>
            <p:ph idx="1" type="subTitle"/>
          </p:nvPr>
        </p:nvSpPr>
        <p:spPr>
          <a:xfrm>
            <a:off x="747950" y="3525800"/>
            <a:ext cx="7508400" cy="1011600"/>
          </a:xfrm>
          <a:prstGeom prst="rect">
            <a:avLst/>
          </a:prstGeom>
        </p:spPr>
        <p:txBody>
          <a:bodyPr anchorCtr="0" anchor="t" bIns="91425" lIns="91425" spcFirstLastPara="1" rIns="91425" wrap="square" tIns="91425">
            <a:noAutofit/>
          </a:bodyPr>
          <a:lstStyle>
            <a:lvl1pPr lvl="0" rtl="0">
              <a:lnSpc>
                <a:spcPct val="150000"/>
              </a:lnSpc>
              <a:spcBef>
                <a:spcPts val="0"/>
              </a:spcBef>
              <a:spcAft>
                <a:spcPts val="0"/>
              </a:spcAft>
              <a:buClr>
                <a:schemeClr val="dk2"/>
              </a:buClr>
              <a:buSzPts val="2400"/>
              <a:buNone/>
              <a:defRPr sz="2400">
                <a:solidFill>
                  <a:schemeClr val="dk2"/>
                </a:solidFill>
              </a:defRPr>
            </a:lvl1pPr>
            <a:lvl2pPr lvl="1" rtl="0" algn="ctr">
              <a:lnSpc>
                <a:spcPct val="100000"/>
              </a:lnSpc>
              <a:spcBef>
                <a:spcPts val="0"/>
              </a:spcBef>
              <a:spcAft>
                <a:spcPts val="0"/>
              </a:spcAft>
              <a:buClr>
                <a:schemeClr val="dk1"/>
              </a:buClr>
              <a:buSzPts val="2300"/>
              <a:buNone/>
              <a:defRPr b="1" sz="2300"/>
            </a:lvl2pPr>
            <a:lvl3pPr lvl="2" rtl="0" algn="ctr">
              <a:lnSpc>
                <a:spcPct val="100000"/>
              </a:lnSpc>
              <a:spcBef>
                <a:spcPts val="0"/>
              </a:spcBef>
              <a:spcAft>
                <a:spcPts val="0"/>
              </a:spcAft>
              <a:buClr>
                <a:schemeClr val="dk1"/>
              </a:buClr>
              <a:buSzPts val="2300"/>
              <a:buNone/>
              <a:defRPr b="1" sz="2300"/>
            </a:lvl3pPr>
            <a:lvl4pPr lvl="3" rtl="0" algn="ctr">
              <a:lnSpc>
                <a:spcPct val="100000"/>
              </a:lnSpc>
              <a:spcBef>
                <a:spcPts val="0"/>
              </a:spcBef>
              <a:spcAft>
                <a:spcPts val="0"/>
              </a:spcAft>
              <a:buClr>
                <a:schemeClr val="dk1"/>
              </a:buClr>
              <a:buSzPts val="2300"/>
              <a:buNone/>
              <a:defRPr b="1" sz="2300"/>
            </a:lvl4pPr>
            <a:lvl5pPr lvl="4" rtl="0" algn="ctr">
              <a:lnSpc>
                <a:spcPct val="100000"/>
              </a:lnSpc>
              <a:spcBef>
                <a:spcPts val="0"/>
              </a:spcBef>
              <a:spcAft>
                <a:spcPts val="0"/>
              </a:spcAft>
              <a:buClr>
                <a:schemeClr val="dk1"/>
              </a:buClr>
              <a:buSzPts val="2300"/>
              <a:buNone/>
              <a:defRPr b="1" sz="2300"/>
            </a:lvl5pPr>
            <a:lvl6pPr lvl="5" rtl="0" algn="ctr">
              <a:lnSpc>
                <a:spcPct val="100000"/>
              </a:lnSpc>
              <a:spcBef>
                <a:spcPts val="0"/>
              </a:spcBef>
              <a:spcAft>
                <a:spcPts val="0"/>
              </a:spcAft>
              <a:buClr>
                <a:schemeClr val="dk1"/>
              </a:buClr>
              <a:buSzPts val="2300"/>
              <a:buNone/>
              <a:defRPr b="1" sz="2300"/>
            </a:lvl6pPr>
            <a:lvl7pPr lvl="6" rtl="0" algn="ctr">
              <a:lnSpc>
                <a:spcPct val="100000"/>
              </a:lnSpc>
              <a:spcBef>
                <a:spcPts val="0"/>
              </a:spcBef>
              <a:spcAft>
                <a:spcPts val="0"/>
              </a:spcAft>
              <a:buClr>
                <a:schemeClr val="dk1"/>
              </a:buClr>
              <a:buSzPts val="2300"/>
              <a:buNone/>
              <a:defRPr b="1" sz="2300"/>
            </a:lvl7pPr>
            <a:lvl8pPr lvl="7" rtl="0" algn="ctr">
              <a:lnSpc>
                <a:spcPct val="100000"/>
              </a:lnSpc>
              <a:spcBef>
                <a:spcPts val="0"/>
              </a:spcBef>
              <a:spcAft>
                <a:spcPts val="0"/>
              </a:spcAft>
              <a:buClr>
                <a:schemeClr val="dk1"/>
              </a:buClr>
              <a:buSzPts val="2300"/>
              <a:buNone/>
              <a:defRPr b="1" sz="2300"/>
            </a:lvl8pPr>
            <a:lvl9pPr lvl="8" rtl="0" algn="ctr">
              <a:lnSpc>
                <a:spcPct val="100000"/>
              </a:lnSpc>
              <a:spcBef>
                <a:spcPts val="0"/>
              </a:spcBef>
              <a:spcAft>
                <a:spcPts val="0"/>
              </a:spcAft>
              <a:buSzPts val="2300"/>
              <a:buNone/>
              <a:defRPr b="1" sz="2300"/>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J2. Content 2 modules - Light text">
  <p:cSld name="TITLE_AND_BODY_2_1_1">
    <p:bg>
      <p:bgPr>
        <a:solidFill>
          <a:schemeClr val="dk2"/>
        </a:solidFill>
      </p:bgPr>
    </p:bg>
    <p:spTree>
      <p:nvGrpSpPr>
        <p:cNvPr id="158" name="Shape 158"/>
        <p:cNvGrpSpPr/>
        <p:nvPr/>
      </p:nvGrpSpPr>
      <p:grpSpPr>
        <a:xfrm>
          <a:off x="0" y="0"/>
          <a:ext cx="0" cy="0"/>
          <a:chOff x="0" y="0"/>
          <a:chExt cx="0" cy="0"/>
        </a:xfrm>
      </p:grpSpPr>
      <p:sp>
        <p:nvSpPr>
          <p:cNvPr id="159" name="Google Shape;159;p21"/>
          <p:cNvSpPr txBox="1"/>
          <p:nvPr>
            <p:ph type="title"/>
          </p:nvPr>
        </p:nvSpPr>
        <p:spPr>
          <a:xfrm>
            <a:off x="379800" y="138850"/>
            <a:ext cx="8384400" cy="1054800"/>
          </a:xfrm>
          <a:prstGeom prst="rect">
            <a:avLst/>
          </a:prstGeom>
        </p:spPr>
        <p:txBody>
          <a:bodyPr anchorCtr="0" anchor="ctr" bIns="91425" lIns="91425" spcFirstLastPara="1" rIns="91425" wrap="square" tIns="91425">
            <a:noAutofit/>
          </a:bodyPr>
          <a:lstStyle>
            <a:lvl1pPr lvl="0" rtl="0">
              <a:lnSpc>
                <a:spcPct val="115000"/>
              </a:lnSpc>
              <a:spcBef>
                <a:spcPts val="0"/>
              </a:spcBef>
              <a:spcAft>
                <a:spcPts val="0"/>
              </a:spcAft>
              <a:buClr>
                <a:schemeClr val="lt1"/>
              </a:buClr>
              <a:buSzPts val="3600"/>
              <a:buNone/>
              <a:defRPr sz="3600">
                <a:solidFill>
                  <a:schemeClr val="l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p:txBody>
      </p:sp>
      <p:sp>
        <p:nvSpPr>
          <p:cNvPr id="160" name="Google Shape;160;p21"/>
          <p:cNvSpPr txBox="1"/>
          <p:nvPr>
            <p:ph idx="1" type="body"/>
          </p:nvPr>
        </p:nvSpPr>
        <p:spPr>
          <a:xfrm>
            <a:off x="379800" y="1193650"/>
            <a:ext cx="4002300" cy="31566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Clr>
                <a:schemeClr val="accent3"/>
              </a:buClr>
              <a:buSzPts val="1400"/>
              <a:buChar char="●"/>
              <a:defRPr sz="1400">
                <a:solidFill>
                  <a:schemeClr val="lt1"/>
                </a:solidFill>
              </a:defRPr>
            </a:lvl1pPr>
            <a:lvl2pPr indent="-317500" lvl="1" marL="914400" rtl="0">
              <a:spcBef>
                <a:spcPts val="1600"/>
              </a:spcBef>
              <a:spcAft>
                <a:spcPts val="0"/>
              </a:spcAft>
              <a:buClr>
                <a:schemeClr val="accent3"/>
              </a:buClr>
              <a:buSzPts val="1400"/>
              <a:buChar char="○"/>
              <a:defRPr sz="1400">
                <a:solidFill>
                  <a:schemeClr val="lt1"/>
                </a:solidFill>
              </a:defRPr>
            </a:lvl2pPr>
            <a:lvl3pPr indent="-317500" lvl="2" marL="1371600" rtl="0">
              <a:spcBef>
                <a:spcPts val="1600"/>
              </a:spcBef>
              <a:spcAft>
                <a:spcPts val="0"/>
              </a:spcAft>
              <a:buClr>
                <a:schemeClr val="accent3"/>
              </a:buClr>
              <a:buSzPts val="1400"/>
              <a:buChar char="■"/>
              <a:defRPr sz="1400">
                <a:solidFill>
                  <a:schemeClr val="lt1"/>
                </a:solidFill>
              </a:defRPr>
            </a:lvl3pPr>
            <a:lvl4pPr indent="-317500" lvl="3" marL="1828800" rtl="0">
              <a:spcBef>
                <a:spcPts val="1600"/>
              </a:spcBef>
              <a:spcAft>
                <a:spcPts val="0"/>
              </a:spcAft>
              <a:buClr>
                <a:schemeClr val="accent3"/>
              </a:buClr>
              <a:buSzPts val="1400"/>
              <a:buChar char="●"/>
              <a:defRPr sz="1400">
                <a:solidFill>
                  <a:schemeClr val="lt1"/>
                </a:solidFill>
              </a:defRPr>
            </a:lvl4pPr>
            <a:lvl5pPr indent="-317500" lvl="4" marL="2286000" rtl="0">
              <a:spcBef>
                <a:spcPts val="1600"/>
              </a:spcBef>
              <a:spcAft>
                <a:spcPts val="0"/>
              </a:spcAft>
              <a:buClr>
                <a:schemeClr val="accent3"/>
              </a:buClr>
              <a:buSzPts val="1400"/>
              <a:buChar char="○"/>
              <a:defRPr sz="1400">
                <a:solidFill>
                  <a:schemeClr val="lt1"/>
                </a:solidFill>
              </a:defRPr>
            </a:lvl5pPr>
            <a:lvl6pPr indent="-317500" lvl="5" marL="2743200" rtl="0">
              <a:spcBef>
                <a:spcPts val="1600"/>
              </a:spcBef>
              <a:spcAft>
                <a:spcPts val="0"/>
              </a:spcAft>
              <a:buClr>
                <a:schemeClr val="accent3"/>
              </a:buClr>
              <a:buSzPts val="1400"/>
              <a:buChar char="■"/>
              <a:defRPr sz="1400">
                <a:solidFill>
                  <a:schemeClr val="lt1"/>
                </a:solidFill>
              </a:defRPr>
            </a:lvl6pPr>
            <a:lvl7pPr indent="-317500" lvl="6" marL="3200400" rtl="0">
              <a:spcBef>
                <a:spcPts val="1600"/>
              </a:spcBef>
              <a:spcAft>
                <a:spcPts val="0"/>
              </a:spcAft>
              <a:buClr>
                <a:schemeClr val="accent3"/>
              </a:buClr>
              <a:buSzPts val="1400"/>
              <a:buChar char="●"/>
              <a:defRPr sz="1400">
                <a:solidFill>
                  <a:schemeClr val="lt1"/>
                </a:solidFill>
              </a:defRPr>
            </a:lvl7pPr>
            <a:lvl8pPr indent="-317500" lvl="7" marL="3657600" rtl="0">
              <a:spcBef>
                <a:spcPts val="1600"/>
              </a:spcBef>
              <a:spcAft>
                <a:spcPts val="0"/>
              </a:spcAft>
              <a:buClr>
                <a:schemeClr val="accent3"/>
              </a:buClr>
              <a:buSzPts val="1400"/>
              <a:buChar char="○"/>
              <a:defRPr sz="1400">
                <a:solidFill>
                  <a:schemeClr val="lt1"/>
                </a:solidFill>
              </a:defRPr>
            </a:lvl8pPr>
            <a:lvl9pPr indent="-317500" lvl="8" marL="4114800" rtl="0">
              <a:spcBef>
                <a:spcPts val="1600"/>
              </a:spcBef>
              <a:spcAft>
                <a:spcPts val="1600"/>
              </a:spcAft>
              <a:buClr>
                <a:schemeClr val="accent3"/>
              </a:buClr>
              <a:buSzPts val="1400"/>
              <a:buChar char="■"/>
              <a:defRPr sz="1400">
                <a:solidFill>
                  <a:schemeClr val="lt1"/>
                </a:solidFill>
              </a:defRPr>
            </a:lvl9pPr>
          </a:lstStyle>
          <a:p/>
        </p:txBody>
      </p:sp>
      <p:sp>
        <p:nvSpPr>
          <p:cNvPr id="161" name="Google Shape;161;p21"/>
          <p:cNvSpPr txBox="1"/>
          <p:nvPr>
            <p:ph idx="2" type="body"/>
          </p:nvPr>
        </p:nvSpPr>
        <p:spPr>
          <a:xfrm>
            <a:off x="4761900" y="1193650"/>
            <a:ext cx="4002300" cy="31566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Clr>
                <a:schemeClr val="accent3"/>
              </a:buClr>
              <a:buSzPts val="1400"/>
              <a:buChar char="●"/>
              <a:defRPr sz="1400">
                <a:solidFill>
                  <a:schemeClr val="lt1"/>
                </a:solidFill>
              </a:defRPr>
            </a:lvl1pPr>
            <a:lvl2pPr indent="-317500" lvl="1" marL="914400" rtl="0">
              <a:spcBef>
                <a:spcPts val="1600"/>
              </a:spcBef>
              <a:spcAft>
                <a:spcPts val="0"/>
              </a:spcAft>
              <a:buClr>
                <a:schemeClr val="accent3"/>
              </a:buClr>
              <a:buSzPts val="1400"/>
              <a:buChar char="○"/>
              <a:defRPr sz="1400">
                <a:solidFill>
                  <a:schemeClr val="lt1"/>
                </a:solidFill>
              </a:defRPr>
            </a:lvl2pPr>
            <a:lvl3pPr indent="-317500" lvl="2" marL="1371600" rtl="0">
              <a:spcBef>
                <a:spcPts val="1600"/>
              </a:spcBef>
              <a:spcAft>
                <a:spcPts val="0"/>
              </a:spcAft>
              <a:buClr>
                <a:schemeClr val="accent3"/>
              </a:buClr>
              <a:buSzPts val="1400"/>
              <a:buChar char="■"/>
              <a:defRPr sz="1400">
                <a:solidFill>
                  <a:schemeClr val="lt1"/>
                </a:solidFill>
              </a:defRPr>
            </a:lvl3pPr>
            <a:lvl4pPr indent="-317500" lvl="3" marL="1828800" rtl="0">
              <a:spcBef>
                <a:spcPts val="1600"/>
              </a:spcBef>
              <a:spcAft>
                <a:spcPts val="0"/>
              </a:spcAft>
              <a:buClr>
                <a:schemeClr val="accent3"/>
              </a:buClr>
              <a:buSzPts val="1400"/>
              <a:buChar char="●"/>
              <a:defRPr sz="1400">
                <a:solidFill>
                  <a:schemeClr val="lt1"/>
                </a:solidFill>
              </a:defRPr>
            </a:lvl4pPr>
            <a:lvl5pPr indent="-317500" lvl="4" marL="2286000" rtl="0">
              <a:spcBef>
                <a:spcPts val="1600"/>
              </a:spcBef>
              <a:spcAft>
                <a:spcPts val="0"/>
              </a:spcAft>
              <a:buClr>
                <a:schemeClr val="accent3"/>
              </a:buClr>
              <a:buSzPts val="1400"/>
              <a:buChar char="○"/>
              <a:defRPr sz="1400">
                <a:solidFill>
                  <a:schemeClr val="lt1"/>
                </a:solidFill>
              </a:defRPr>
            </a:lvl5pPr>
            <a:lvl6pPr indent="-317500" lvl="5" marL="2743200" rtl="0">
              <a:spcBef>
                <a:spcPts val="1600"/>
              </a:spcBef>
              <a:spcAft>
                <a:spcPts val="0"/>
              </a:spcAft>
              <a:buClr>
                <a:schemeClr val="accent3"/>
              </a:buClr>
              <a:buSzPts val="1400"/>
              <a:buChar char="■"/>
              <a:defRPr sz="1400">
                <a:solidFill>
                  <a:schemeClr val="lt1"/>
                </a:solidFill>
              </a:defRPr>
            </a:lvl6pPr>
            <a:lvl7pPr indent="-317500" lvl="6" marL="3200400" rtl="0">
              <a:spcBef>
                <a:spcPts val="1600"/>
              </a:spcBef>
              <a:spcAft>
                <a:spcPts val="0"/>
              </a:spcAft>
              <a:buClr>
                <a:schemeClr val="accent3"/>
              </a:buClr>
              <a:buSzPts val="1400"/>
              <a:buChar char="●"/>
              <a:defRPr sz="1400">
                <a:solidFill>
                  <a:schemeClr val="lt1"/>
                </a:solidFill>
              </a:defRPr>
            </a:lvl7pPr>
            <a:lvl8pPr indent="-317500" lvl="7" marL="3657600" rtl="0">
              <a:spcBef>
                <a:spcPts val="1600"/>
              </a:spcBef>
              <a:spcAft>
                <a:spcPts val="0"/>
              </a:spcAft>
              <a:buClr>
                <a:schemeClr val="accent3"/>
              </a:buClr>
              <a:buSzPts val="1400"/>
              <a:buChar char="○"/>
              <a:defRPr sz="1400">
                <a:solidFill>
                  <a:schemeClr val="lt1"/>
                </a:solidFill>
              </a:defRPr>
            </a:lvl8pPr>
            <a:lvl9pPr indent="-317500" lvl="8" marL="4114800" rtl="0">
              <a:spcBef>
                <a:spcPts val="1600"/>
              </a:spcBef>
              <a:spcAft>
                <a:spcPts val="1600"/>
              </a:spcAft>
              <a:buClr>
                <a:schemeClr val="accent3"/>
              </a:buClr>
              <a:buSzPts val="1400"/>
              <a:buChar char="■"/>
              <a:defRPr sz="1400">
                <a:solidFill>
                  <a:schemeClr val="lt1"/>
                </a:solidFill>
              </a:defRPr>
            </a:lvl9pPr>
          </a:lstStyle>
          <a:p/>
        </p:txBody>
      </p:sp>
      <p:pic>
        <p:nvPicPr>
          <p:cNvPr descr="Perkins School for the Blind logo" id="162" name="Google Shape;162;p21"/>
          <p:cNvPicPr preferRelativeResize="0"/>
          <p:nvPr/>
        </p:nvPicPr>
        <p:blipFill rotWithShape="1">
          <a:blip r:embed="rId2">
            <a:alphaModFix/>
          </a:blip>
          <a:srcRect b="0" l="3704" r="3694" t="0"/>
          <a:stretch/>
        </p:blipFill>
        <p:spPr>
          <a:xfrm>
            <a:off x="364883" y="4630950"/>
            <a:ext cx="1041659" cy="419101"/>
          </a:xfrm>
          <a:prstGeom prst="rect">
            <a:avLst/>
          </a:prstGeom>
          <a:noFill/>
          <a:ln>
            <a:noFill/>
          </a:ln>
        </p:spPr>
      </p:pic>
      <p:sp>
        <p:nvSpPr>
          <p:cNvPr id="163" name="Google Shape;163;p21"/>
          <p:cNvSpPr txBox="1"/>
          <p:nvPr>
            <p:ph idx="12" type="sldNum"/>
          </p:nvPr>
        </p:nvSpPr>
        <p:spPr>
          <a:xfrm>
            <a:off x="3915987" y="4702950"/>
            <a:ext cx="4952700" cy="393600"/>
          </a:xfrm>
          <a:prstGeom prst="rect">
            <a:avLst/>
          </a:prstGeom>
        </p:spPr>
        <p:txBody>
          <a:bodyPr anchorCtr="0" anchor="ctr" bIns="91425" lIns="91425" spcFirstLastPara="1" rIns="91425" wrap="square" tIns="91425">
            <a:noAutofit/>
          </a:bodyPr>
          <a:lstStyle>
            <a:lvl1pPr lvl="0" rtl="0">
              <a:buNone/>
              <a:defRPr sz="1600">
                <a:solidFill>
                  <a:schemeClr val="lt1"/>
                </a:solidFill>
                <a:latin typeface="Arial"/>
                <a:ea typeface="Arial"/>
                <a:cs typeface="Arial"/>
                <a:sym typeface="Arial"/>
              </a:defRPr>
            </a:lvl1pPr>
            <a:lvl2pPr lvl="1" rtl="0">
              <a:buNone/>
              <a:defRPr sz="1600">
                <a:solidFill>
                  <a:schemeClr val="lt1"/>
                </a:solidFill>
                <a:latin typeface="Arial"/>
                <a:ea typeface="Arial"/>
                <a:cs typeface="Arial"/>
                <a:sym typeface="Arial"/>
              </a:defRPr>
            </a:lvl2pPr>
            <a:lvl3pPr lvl="2" rtl="0">
              <a:buNone/>
              <a:defRPr sz="1600">
                <a:solidFill>
                  <a:schemeClr val="lt1"/>
                </a:solidFill>
                <a:latin typeface="Arial"/>
                <a:ea typeface="Arial"/>
                <a:cs typeface="Arial"/>
                <a:sym typeface="Arial"/>
              </a:defRPr>
            </a:lvl3pPr>
            <a:lvl4pPr lvl="3" rtl="0">
              <a:buNone/>
              <a:defRPr sz="1600">
                <a:solidFill>
                  <a:schemeClr val="lt1"/>
                </a:solidFill>
                <a:latin typeface="Arial"/>
                <a:ea typeface="Arial"/>
                <a:cs typeface="Arial"/>
                <a:sym typeface="Arial"/>
              </a:defRPr>
            </a:lvl4pPr>
            <a:lvl5pPr lvl="4" rtl="0">
              <a:buNone/>
              <a:defRPr sz="1600">
                <a:solidFill>
                  <a:schemeClr val="lt1"/>
                </a:solidFill>
                <a:latin typeface="Arial"/>
                <a:ea typeface="Arial"/>
                <a:cs typeface="Arial"/>
                <a:sym typeface="Arial"/>
              </a:defRPr>
            </a:lvl5pPr>
            <a:lvl6pPr lvl="5" rtl="0">
              <a:buNone/>
              <a:defRPr sz="1600">
                <a:solidFill>
                  <a:schemeClr val="lt1"/>
                </a:solidFill>
                <a:latin typeface="Arial"/>
                <a:ea typeface="Arial"/>
                <a:cs typeface="Arial"/>
                <a:sym typeface="Arial"/>
              </a:defRPr>
            </a:lvl6pPr>
            <a:lvl7pPr lvl="6" rtl="0">
              <a:buNone/>
              <a:defRPr sz="1600">
                <a:solidFill>
                  <a:schemeClr val="lt1"/>
                </a:solidFill>
                <a:latin typeface="Arial"/>
                <a:ea typeface="Arial"/>
                <a:cs typeface="Arial"/>
                <a:sym typeface="Arial"/>
              </a:defRPr>
            </a:lvl7pPr>
            <a:lvl8pPr lvl="7" rtl="0">
              <a:buNone/>
              <a:defRPr sz="1600">
                <a:solidFill>
                  <a:schemeClr val="lt1"/>
                </a:solidFill>
                <a:latin typeface="Arial"/>
                <a:ea typeface="Arial"/>
                <a:cs typeface="Arial"/>
                <a:sym typeface="Arial"/>
              </a:defRPr>
            </a:lvl8pPr>
            <a:lvl9pPr lvl="8" rtl="0">
              <a:buNone/>
              <a:defRPr sz="1600">
                <a:solidFill>
                  <a:schemeClr val="lt1"/>
                </a:solidFill>
                <a:latin typeface="Arial"/>
                <a:ea typeface="Arial"/>
                <a:cs typeface="Arial"/>
                <a:sym typeface="Arial"/>
              </a:defRPr>
            </a:lvl9pPr>
          </a:lstStyle>
          <a:p>
            <a:pPr indent="0" lvl="0" marL="0" rtl="0" algn="r">
              <a:spcBef>
                <a:spcPts val="0"/>
              </a:spcBef>
              <a:spcAft>
                <a:spcPts val="0"/>
              </a:spcAft>
              <a:buNone/>
            </a:pPr>
            <a:r>
              <a:rPr lang="en"/>
              <a:t>Perkins.org  |  </a:t>
            </a:r>
            <a:fld id="{00000000-1234-1234-1234-123412341234}" type="slidenum">
              <a:rPr lang="en"/>
              <a:t>‹#›</a:t>
            </a:fld>
            <a:endParaRPr/>
          </a:p>
        </p:txBody>
      </p:sp>
      <p:cxnSp>
        <p:nvCxnSpPr>
          <p:cNvPr id="164" name="Google Shape;164;p21"/>
          <p:cNvCxnSpPr/>
          <p:nvPr/>
        </p:nvCxnSpPr>
        <p:spPr>
          <a:xfrm>
            <a:off x="379800" y="4560175"/>
            <a:ext cx="8384400" cy="0"/>
          </a:xfrm>
          <a:prstGeom prst="straightConnector1">
            <a:avLst/>
          </a:prstGeom>
          <a:noFill/>
          <a:ln cap="flat" cmpd="sng" w="9525">
            <a:solidFill>
              <a:schemeClr val="lt1"/>
            </a:solidFill>
            <a:prstDash val="solid"/>
            <a:round/>
            <a:headEnd len="med" w="med" type="none"/>
            <a:tailEnd len="med" w="med" type="none"/>
          </a:ln>
        </p:spPr>
      </p:cxn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K1. Content 3 modules - Dark text">
  <p:cSld name="TITLE_AND_BODY_3_1_1">
    <p:spTree>
      <p:nvGrpSpPr>
        <p:cNvPr id="165" name="Shape 165"/>
        <p:cNvGrpSpPr/>
        <p:nvPr/>
      </p:nvGrpSpPr>
      <p:grpSpPr>
        <a:xfrm>
          <a:off x="0" y="0"/>
          <a:ext cx="0" cy="0"/>
          <a:chOff x="0" y="0"/>
          <a:chExt cx="0" cy="0"/>
        </a:xfrm>
      </p:grpSpPr>
      <p:sp>
        <p:nvSpPr>
          <p:cNvPr id="166" name="Google Shape;166;p22"/>
          <p:cNvSpPr txBox="1"/>
          <p:nvPr>
            <p:ph type="title"/>
          </p:nvPr>
        </p:nvSpPr>
        <p:spPr>
          <a:xfrm>
            <a:off x="379800" y="138850"/>
            <a:ext cx="8384400" cy="1054800"/>
          </a:xfrm>
          <a:prstGeom prst="rect">
            <a:avLst/>
          </a:prstGeom>
        </p:spPr>
        <p:txBody>
          <a:bodyPr anchorCtr="0" anchor="ctr" bIns="91425" lIns="91425" spcFirstLastPara="1" rIns="91425" wrap="square" tIns="91425">
            <a:noAutofit/>
          </a:bodyPr>
          <a:lstStyle>
            <a:lvl1pPr lvl="0" rtl="0">
              <a:lnSpc>
                <a:spcPct val="115000"/>
              </a:lnSpc>
              <a:spcBef>
                <a:spcPts val="0"/>
              </a:spcBef>
              <a:spcAft>
                <a:spcPts val="0"/>
              </a:spcAft>
              <a:buSzPts val="3600"/>
              <a:buNone/>
              <a:defRPr sz="36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67" name="Google Shape;167;p22"/>
          <p:cNvSpPr txBox="1"/>
          <p:nvPr>
            <p:ph idx="1" type="body"/>
          </p:nvPr>
        </p:nvSpPr>
        <p:spPr>
          <a:xfrm>
            <a:off x="379800" y="1193650"/>
            <a:ext cx="4002300" cy="31566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17500" lvl="1" marL="914400" rtl="0">
              <a:spcBef>
                <a:spcPts val="1600"/>
              </a:spcBef>
              <a:spcAft>
                <a:spcPts val="0"/>
              </a:spcAft>
              <a:buSzPts val="1400"/>
              <a:buChar char="○"/>
              <a:defRPr sz="1400"/>
            </a:lvl2pPr>
            <a:lvl3pPr indent="-317500" lvl="2" marL="1371600" rtl="0">
              <a:spcBef>
                <a:spcPts val="1600"/>
              </a:spcBef>
              <a:spcAft>
                <a:spcPts val="0"/>
              </a:spcAft>
              <a:buSzPts val="1400"/>
              <a:buChar char="■"/>
              <a:defRPr sz="1400"/>
            </a:lvl3pPr>
            <a:lvl4pPr indent="-317500" lvl="3" marL="1828800" rtl="0">
              <a:spcBef>
                <a:spcPts val="1600"/>
              </a:spcBef>
              <a:spcAft>
                <a:spcPts val="0"/>
              </a:spcAft>
              <a:buSzPts val="1400"/>
              <a:buChar char="●"/>
              <a:defRPr sz="1400"/>
            </a:lvl4pPr>
            <a:lvl5pPr indent="-317500" lvl="4" marL="2286000" rtl="0">
              <a:spcBef>
                <a:spcPts val="1600"/>
              </a:spcBef>
              <a:spcAft>
                <a:spcPts val="0"/>
              </a:spcAft>
              <a:buSzPts val="1400"/>
              <a:buChar char="○"/>
              <a:defRPr sz="1400"/>
            </a:lvl5pPr>
            <a:lvl6pPr indent="-317500" lvl="5" marL="2743200" rtl="0">
              <a:spcBef>
                <a:spcPts val="1600"/>
              </a:spcBef>
              <a:spcAft>
                <a:spcPts val="0"/>
              </a:spcAft>
              <a:buSzPts val="1400"/>
              <a:buChar char="■"/>
              <a:defRPr sz="1400"/>
            </a:lvl6pPr>
            <a:lvl7pPr indent="-317500" lvl="6" marL="3200400" rtl="0">
              <a:spcBef>
                <a:spcPts val="1600"/>
              </a:spcBef>
              <a:spcAft>
                <a:spcPts val="0"/>
              </a:spcAft>
              <a:buSzPts val="1400"/>
              <a:buChar char="●"/>
              <a:defRPr sz="1400"/>
            </a:lvl7pPr>
            <a:lvl8pPr indent="-317500" lvl="7" marL="3657600" rtl="0">
              <a:spcBef>
                <a:spcPts val="1600"/>
              </a:spcBef>
              <a:spcAft>
                <a:spcPts val="0"/>
              </a:spcAft>
              <a:buSzPts val="1400"/>
              <a:buChar char="○"/>
              <a:defRPr sz="1400"/>
            </a:lvl8pPr>
            <a:lvl9pPr indent="-317500" lvl="8" marL="4114800" rtl="0">
              <a:spcBef>
                <a:spcPts val="1600"/>
              </a:spcBef>
              <a:spcAft>
                <a:spcPts val="1600"/>
              </a:spcAft>
              <a:buSzPts val="1400"/>
              <a:buChar char="■"/>
              <a:defRPr sz="1400"/>
            </a:lvl9pPr>
          </a:lstStyle>
          <a:p/>
        </p:txBody>
      </p:sp>
      <p:sp>
        <p:nvSpPr>
          <p:cNvPr id="168" name="Google Shape;168;p22"/>
          <p:cNvSpPr txBox="1"/>
          <p:nvPr>
            <p:ph idx="2" type="body"/>
          </p:nvPr>
        </p:nvSpPr>
        <p:spPr>
          <a:xfrm>
            <a:off x="4761900" y="1193650"/>
            <a:ext cx="4002300" cy="13959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17500" lvl="1" marL="914400" rtl="0">
              <a:spcBef>
                <a:spcPts val="1600"/>
              </a:spcBef>
              <a:spcAft>
                <a:spcPts val="0"/>
              </a:spcAft>
              <a:buSzPts val="1400"/>
              <a:buChar char="○"/>
              <a:defRPr sz="1400"/>
            </a:lvl2pPr>
            <a:lvl3pPr indent="-317500" lvl="2" marL="1371600" rtl="0">
              <a:spcBef>
                <a:spcPts val="1600"/>
              </a:spcBef>
              <a:spcAft>
                <a:spcPts val="0"/>
              </a:spcAft>
              <a:buSzPts val="1400"/>
              <a:buChar char="■"/>
              <a:defRPr sz="1400"/>
            </a:lvl3pPr>
            <a:lvl4pPr indent="-317500" lvl="3" marL="1828800" rtl="0">
              <a:spcBef>
                <a:spcPts val="1600"/>
              </a:spcBef>
              <a:spcAft>
                <a:spcPts val="0"/>
              </a:spcAft>
              <a:buSzPts val="1400"/>
              <a:buChar char="●"/>
              <a:defRPr sz="1400"/>
            </a:lvl4pPr>
            <a:lvl5pPr indent="-317500" lvl="4" marL="2286000" rtl="0">
              <a:spcBef>
                <a:spcPts val="1600"/>
              </a:spcBef>
              <a:spcAft>
                <a:spcPts val="0"/>
              </a:spcAft>
              <a:buSzPts val="1400"/>
              <a:buChar char="○"/>
              <a:defRPr sz="1400"/>
            </a:lvl5pPr>
            <a:lvl6pPr indent="-317500" lvl="5" marL="2743200" rtl="0">
              <a:spcBef>
                <a:spcPts val="1600"/>
              </a:spcBef>
              <a:spcAft>
                <a:spcPts val="0"/>
              </a:spcAft>
              <a:buSzPts val="1400"/>
              <a:buChar char="■"/>
              <a:defRPr sz="1400"/>
            </a:lvl6pPr>
            <a:lvl7pPr indent="-317500" lvl="6" marL="3200400" rtl="0">
              <a:spcBef>
                <a:spcPts val="1600"/>
              </a:spcBef>
              <a:spcAft>
                <a:spcPts val="0"/>
              </a:spcAft>
              <a:buSzPts val="1400"/>
              <a:buChar char="●"/>
              <a:defRPr sz="1400"/>
            </a:lvl7pPr>
            <a:lvl8pPr indent="-317500" lvl="7" marL="3657600" rtl="0">
              <a:spcBef>
                <a:spcPts val="1600"/>
              </a:spcBef>
              <a:spcAft>
                <a:spcPts val="0"/>
              </a:spcAft>
              <a:buSzPts val="1400"/>
              <a:buChar char="○"/>
              <a:defRPr sz="1400"/>
            </a:lvl8pPr>
            <a:lvl9pPr indent="-317500" lvl="8" marL="4114800" rtl="0">
              <a:spcBef>
                <a:spcPts val="1600"/>
              </a:spcBef>
              <a:spcAft>
                <a:spcPts val="1600"/>
              </a:spcAft>
              <a:buSzPts val="1400"/>
              <a:buChar char="■"/>
              <a:defRPr sz="1400"/>
            </a:lvl9pPr>
          </a:lstStyle>
          <a:p/>
        </p:txBody>
      </p:sp>
      <p:sp>
        <p:nvSpPr>
          <p:cNvPr id="169" name="Google Shape;169;p22"/>
          <p:cNvSpPr txBox="1"/>
          <p:nvPr>
            <p:ph idx="3" type="body"/>
          </p:nvPr>
        </p:nvSpPr>
        <p:spPr>
          <a:xfrm>
            <a:off x="4914300" y="2948300"/>
            <a:ext cx="4002300" cy="13959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Char char="●"/>
              <a:defRPr/>
            </a:lvl1pPr>
            <a:lvl2pPr indent="-342900" lvl="1" marL="914400" rtl="0">
              <a:spcBef>
                <a:spcPts val="1600"/>
              </a:spcBef>
              <a:spcAft>
                <a:spcPts val="0"/>
              </a:spcAft>
              <a:buSzPts val="1800"/>
              <a:buChar char="○"/>
              <a:defRPr/>
            </a:lvl2pPr>
            <a:lvl3pPr indent="-342900" lvl="2" marL="1371600" rtl="0">
              <a:spcBef>
                <a:spcPts val="1600"/>
              </a:spcBef>
              <a:spcAft>
                <a:spcPts val="0"/>
              </a:spcAft>
              <a:buSzPts val="1800"/>
              <a:buChar char="■"/>
              <a:defRPr/>
            </a:lvl3pPr>
            <a:lvl4pPr indent="-342900" lvl="3" marL="1828800" rtl="0">
              <a:spcBef>
                <a:spcPts val="1600"/>
              </a:spcBef>
              <a:spcAft>
                <a:spcPts val="0"/>
              </a:spcAft>
              <a:buSzPts val="1800"/>
              <a:buChar char="●"/>
              <a:defRPr/>
            </a:lvl4pPr>
            <a:lvl5pPr indent="-342900" lvl="4" marL="2286000" rtl="0">
              <a:spcBef>
                <a:spcPts val="1600"/>
              </a:spcBef>
              <a:spcAft>
                <a:spcPts val="0"/>
              </a:spcAft>
              <a:buSzPts val="1800"/>
              <a:buChar char="○"/>
              <a:defRPr/>
            </a:lvl5pPr>
            <a:lvl6pPr indent="-342900" lvl="5" marL="2743200" rtl="0">
              <a:spcBef>
                <a:spcPts val="1600"/>
              </a:spcBef>
              <a:spcAft>
                <a:spcPts val="0"/>
              </a:spcAft>
              <a:buSzPts val="1800"/>
              <a:buChar char="■"/>
              <a:defRPr/>
            </a:lvl6pPr>
            <a:lvl7pPr indent="-342900" lvl="6" marL="3200400" rtl="0">
              <a:spcBef>
                <a:spcPts val="1600"/>
              </a:spcBef>
              <a:spcAft>
                <a:spcPts val="0"/>
              </a:spcAft>
              <a:buSzPts val="1800"/>
              <a:buChar char="●"/>
              <a:defRPr/>
            </a:lvl7pPr>
            <a:lvl8pPr indent="-342900" lvl="7" marL="3657600" rtl="0">
              <a:spcBef>
                <a:spcPts val="1600"/>
              </a:spcBef>
              <a:spcAft>
                <a:spcPts val="0"/>
              </a:spcAft>
              <a:buSzPts val="1800"/>
              <a:buChar char="○"/>
              <a:defRPr/>
            </a:lvl8pPr>
            <a:lvl9pPr indent="-342900" lvl="8" marL="4114800" rtl="0">
              <a:spcBef>
                <a:spcPts val="1600"/>
              </a:spcBef>
              <a:spcAft>
                <a:spcPts val="1600"/>
              </a:spcAft>
              <a:buSzPts val="1800"/>
              <a:buChar char="■"/>
              <a:defRPr/>
            </a:lvl9pPr>
          </a:lstStyle>
          <a:p/>
        </p:txBody>
      </p:sp>
      <p:pic>
        <p:nvPicPr>
          <p:cNvPr descr="Perkins School for the Blind logo" id="170" name="Google Shape;170;p22"/>
          <p:cNvPicPr preferRelativeResize="0"/>
          <p:nvPr/>
        </p:nvPicPr>
        <p:blipFill rotWithShape="1">
          <a:blip r:embed="rId2">
            <a:alphaModFix/>
          </a:blip>
          <a:srcRect b="0" l="3704" r="3694" t="0"/>
          <a:stretch/>
        </p:blipFill>
        <p:spPr>
          <a:xfrm>
            <a:off x="364900" y="4630950"/>
            <a:ext cx="1041628" cy="419101"/>
          </a:xfrm>
          <a:prstGeom prst="rect">
            <a:avLst/>
          </a:prstGeom>
          <a:noFill/>
          <a:ln>
            <a:noFill/>
          </a:ln>
        </p:spPr>
      </p:pic>
      <p:sp>
        <p:nvSpPr>
          <p:cNvPr id="171" name="Google Shape;171;p22"/>
          <p:cNvSpPr txBox="1"/>
          <p:nvPr>
            <p:ph idx="12" type="sldNum"/>
          </p:nvPr>
        </p:nvSpPr>
        <p:spPr>
          <a:xfrm>
            <a:off x="3915987" y="4702950"/>
            <a:ext cx="4952700" cy="393600"/>
          </a:xfrm>
          <a:prstGeom prst="rect">
            <a:avLst/>
          </a:prstGeom>
        </p:spPr>
        <p:txBody>
          <a:bodyPr anchorCtr="0" anchor="ctr" bIns="91425" lIns="91425" spcFirstLastPara="1" rIns="91425" wrap="square" tIns="91425">
            <a:noAutofit/>
          </a:bodyPr>
          <a:lstStyle>
            <a:lvl1pPr lvl="0" rtl="0">
              <a:buNone/>
              <a:defRPr sz="1600">
                <a:solidFill>
                  <a:schemeClr val="dk1"/>
                </a:solidFill>
                <a:latin typeface="Arial"/>
                <a:ea typeface="Arial"/>
                <a:cs typeface="Arial"/>
                <a:sym typeface="Arial"/>
              </a:defRPr>
            </a:lvl1pPr>
            <a:lvl2pPr lvl="1" rtl="0">
              <a:buNone/>
              <a:defRPr sz="1600">
                <a:solidFill>
                  <a:schemeClr val="dk1"/>
                </a:solidFill>
                <a:latin typeface="Arial"/>
                <a:ea typeface="Arial"/>
                <a:cs typeface="Arial"/>
                <a:sym typeface="Arial"/>
              </a:defRPr>
            </a:lvl2pPr>
            <a:lvl3pPr lvl="2" rtl="0">
              <a:buNone/>
              <a:defRPr sz="1600">
                <a:solidFill>
                  <a:schemeClr val="dk1"/>
                </a:solidFill>
                <a:latin typeface="Arial"/>
                <a:ea typeface="Arial"/>
                <a:cs typeface="Arial"/>
                <a:sym typeface="Arial"/>
              </a:defRPr>
            </a:lvl3pPr>
            <a:lvl4pPr lvl="3" rtl="0">
              <a:buNone/>
              <a:defRPr sz="1600">
                <a:solidFill>
                  <a:schemeClr val="dk1"/>
                </a:solidFill>
                <a:latin typeface="Arial"/>
                <a:ea typeface="Arial"/>
                <a:cs typeface="Arial"/>
                <a:sym typeface="Arial"/>
              </a:defRPr>
            </a:lvl4pPr>
            <a:lvl5pPr lvl="4" rtl="0">
              <a:buNone/>
              <a:defRPr sz="1600">
                <a:solidFill>
                  <a:schemeClr val="dk1"/>
                </a:solidFill>
                <a:latin typeface="Arial"/>
                <a:ea typeface="Arial"/>
                <a:cs typeface="Arial"/>
                <a:sym typeface="Arial"/>
              </a:defRPr>
            </a:lvl5pPr>
            <a:lvl6pPr lvl="5" rtl="0">
              <a:buNone/>
              <a:defRPr sz="1600">
                <a:solidFill>
                  <a:schemeClr val="dk1"/>
                </a:solidFill>
                <a:latin typeface="Arial"/>
                <a:ea typeface="Arial"/>
                <a:cs typeface="Arial"/>
                <a:sym typeface="Arial"/>
              </a:defRPr>
            </a:lvl6pPr>
            <a:lvl7pPr lvl="6" rtl="0">
              <a:buNone/>
              <a:defRPr sz="1600">
                <a:solidFill>
                  <a:schemeClr val="dk1"/>
                </a:solidFill>
                <a:latin typeface="Arial"/>
                <a:ea typeface="Arial"/>
                <a:cs typeface="Arial"/>
                <a:sym typeface="Arial"/>
              </a:defRPr>
            </a:lvl7pPr>
            <a:lvl8pPr lvl="7" rtl="0">
              <a:buNone/>
              <a:defRPr sz="1600">
                <a:solidFill>
                  <a:schemeClr val="dk1"/>
                </a:solidFill>
                <a:latin typeface="Arial"/>
                <a:ea typeface="Arial"/>
                <a:cs typeface="Arial"/>
                <a:sym typeface="Arial"/>
              </a:defRPr>
            </a:lvl8pPr>
            <a:lvl9pPr lvl="8" rtl="0">
              <a:buNone/>
              <a:defRPr sz="1600">
                <a:solidFill>
                  <a:schemeClr val="dk1"/>
                </a:solidFill>
                <a:latin typeface="Arial"/>
                <a:ea typeface="Arial"/>
                <a:cs typeface="Arial"/>
                <a:sym typeface="Arial"/>
              </a:defRPr>
            </a:lvl9pPr>
          </a:lstStyle>
          <a:p>
            <a:pPr indent="0" lvl="0" marL="0" rtl="0" algn="r">
              <a:spcBef>
                <a:spcPts val="0"/>
              </a:spcBef>
              <a:spcAft>
                <a:spcPts val="0"/>
              </a:spcAft>
              <a:buNone/>
            </a:pPr>
            <a:r>
              <a:rPr lang="en"/>
              <a:t>Perkins.org  |  </a:t>
            </a:r>
            <a:fld id="{00000000-1234-1234-1234-123412341234}" type="slidenum">
              <a:rPr lang="en"/>
              <a:t>‹#›</a:t>
            </a:fld>
            <a:endParaRPr/>
          </a:p>
        </p:txBody>
      </p:sp>
      <p:cxnSp>
        <p:nvCxnSpPr>
          <p:cNvPr id="172" name="Google Shape;172;p22"/>
          <p:cNvCxnSpPr/>
          <p:nvPr/>
        </p:nvCxnSpPr>
        <p:spPr>
          <a:xfrm>
            <a:off x="379800" y="4560175"/>
            <a:ext cx="8384400" cy="0"/>
          </a:xfrm>
          <a:prstGeom prst="straightConnector1">
            <a:avLst/>
          </a:prstGeom>
          <a:noFill/>
          <a:ln cap="flat" cmpd="sng" w="9525">
            <a:solidFill>
              <a:schemeClr val="dk2"/>
            </a:solidFill>
            <a:prstDash val="solid"/>
            <a:round/>
            <a:headEnd len="med" w="med" type="none"/>
            <a:tailEnd len="med" w="med" type="none"/>
          </a:ln>
        </p:spPr>
      </p:cxn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K2. Content 3 modules - Light text">
  <p:cSld name="TITLE_AND_BODY_2_1_1_1">
    <p:bg>
      <p:bgPr>
        <a:solidFill>
          <a:schemeClr val="dk2"/>
        </a:solidFill>
      </p:bgPr>
    </p:bg>
    <p:spTree>
      <p:nvGrpSpPr>
        <p:cNvPr id="173" name="Shape 173"/>
        <p:cNvGrpSpPr/>
        <p:nvPr/>
      </p:nvGrpSpPr>
      <p:grpSpPr>
        <a:xfrm>
          <a:off x="0" y="0"/>
          <a:ext cx="0" cy="0"/>
          <a:chOff x="0" y="0"/>
          <a:chExt cx="0" cy="0"/>
        </a:xfrm>
      </p:grpSpPr>
      <p:sp>
        <p:nvSpPr>
          <p:cNvPr id="174" name="Google Shape;174;p23"/>
          <p:cNvSpPr txBox="1"/>
          <p:nvPr>
            <p:ph type="title"/>
          </p:nvPr>
        </p:nvSpPr>
        <p:spPr>
          <a:xfrm>
            <a:off x="379800" y="138850"/>
            <a:ext cx="8384400" cy="1054800"/>
          </a:xfrm>
          <a:prstGeom prst="rect">
            <a:avLst/>
          </a:prstGeom>
        </p:spPr>
        <p:txBody>
          <a:bodyPr anchorCtr="0" anchor="ctr" bIns="91425" lIns="91425" spcFirstLastPara="1" rIns="91425" wrap="square" tIns="91425">
            <a:noAutofit/>
          </a:bodyPr>
          <a:lstStyle>
            <a:lvl1pPr lvl="0" rtl="0">
              <a:spcBef>
                <a:spcPts val="0"/>
              </a:spcBef>
              <a:spcAft>
                <a:spcPts val="0"/>
              </a:spcAft>
              <a:buClr>
                <a:schemeClr val="lt1"/>
              </a:buClr>
              <a:buSzPts val="3600"/>
              <a:buNone/>
              <a:defRPr sz="3600">
                <a:solidFill>
                  <a:schemeClr val="l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p:txBody>
      </p:sp>
      <p:sp>
        <p:nvSpPr>
          <p:cNvPr id="175" name="Google Shape;175;p23"/>
          <p:cNvSpPr txBox="1"/>
          <p:nvPr>
            <p:ph idx="1" type="body"/>
          </p:nvPr>
        </p:nvSpPr>
        <p:spPr>
          <a:xfrm>
            <a:off x="379800" y="1193650"/>
            <a:ext cx="4002300" cy="31566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Clr>
                <a:schemeClr val="accent3"/>
              </a:buClr>
              <a:buSzPts val="1400"/>
              <a:buChar char="●"/>
              <a:defRPr sz="1400">
                <a:solidFill>
                  <a:schemeClr val="lt1"/>
                </a:solidFill>
              </a:defRPr>
            </a:lvl1pPr>
            <a:lvl2pPr indent="-317500" lvl="1" marL="914400" rtl="0">
              <a:spcBef>
                <a:spcPts val="1600"/>
              </a:spcBef>
              <a:spcAft>
                <a:spcPts val="0"/>
              </a:spcAft>
              <a:buClr>
                <a:schemeClr val="accent3"/>
              </a:buClr>
              <a:buSzPts val="1400"/>
              <a:buChar char="○"/>
              <a:defRPr sz="1400">
                <a:solidFill>
                  <a:schemeClr val="lt1"/>
                </a:solidFill>
              </a:defRPr>
            </a:lvl2pPr>
            <a:lvl3pPr indent="-317500" lvl="2" marL="1371600" rtl="0">
              <a:spcBef>
                <a:spcPts val="1600"/>
              </a:spcBef>
              <a:spcAft>
                <a:spcPts val="0"/>
              </a:spcAft>
              <a:buClr>
                <a:schemeClr val="accent3"/>
              </a:buClr>
              <a:buSzPts val="1400"/>
              <a:buChar char="■"/>
              <a:defRPr sz="1400">
                <a:solidFill>
                  <a:schemeClr val="lt1"/>
                </a:solidFill>
              </a:defRPr>
            </a:lvl3pPr>
            <a:lvl4pPr indent="-317500" lvl="3" marL="1828800" rtl="0">
              <a:spcBef>
                <a:spcPts val="1600"/>
              </a:spcBef>
              <a:spcAft>
                <a:spcPts val="0"/>
              </a:spcAft>
              <a:buClr>
                <a:schemeClr val="accent3"/>
              </a:buClr>
              <a:buSzPts val="1400"/>
              <a:buChar char="●"/>
              <a:defRPr sz="1400">
                <a:solidFill>
                  <a:schemeClr val="lt1"/>
                </a:solidFill>
              </a:defRPr>
            </a:lvl4pPr>
            <a:lvl5pPr indent="-317500" lvl="4" marL="2286000" rtl="0">
              <a:spcBef>
                <a:spcPts val="1600"/>
              </a:spcBef>
              <a:spcAft>
                <a:spcPts val="0"/>
              </a:spcAft>
              <a:buClr>
                <a:schemeClr val="accent3"/>
              </a:buClr>
              <a:buSzPts val="1400"/>
              <a:buChar char="○"/>
              <a:defRPr sz="1400">
                <a:solidFill>
                  <a:schemeClr val="lt1"/>
                </a:solidFill>
              </a:defRPr>
            </a:lvl5pPr>
            <a:lvl6pPr indent="-317500" lvl="5" marL="2743200" rtl="0">
              <a:spcBef>
                <a:spcPts val="1600"/>
              </a:spcBef>
              <a:spcAft>
                <a:spcPts val="0"/>
              </a:spcAft>
              <a:buClr>
                <a:schemeClr val="accent3"/>
              </a:buClr>
              <a:buSzPts val="1400"/>
              <a:buChar char="■"/>
              <a:defRPr sz="1400">
                <a:solidFill>
                  <a:schemeClr val="lt1"/>
                </a:solidFill>
              </a:defRPr>
            </a:lvl6pPr>
            <a:lvl7pPr indent="-317500" lvl="6" marL="3200400" rtl="0">
              <a:spcBef>
                <a:spcPts val="1600"/>
              </a:spcBef>
              <a:spcAft>
                <a:spcPts val="0"/>
              </a:spcAft>
              <a:buClr>
                <a:schemeClr val="accent3"/>
              </a:buClr>
              <a:buSzPts val="1400"/>
              <a:buChar char="●"/>
              <a:defRPr sz="1400">
                <a:solidFill>
                  <a:schemeClr val="lt1"/>
                </a:solidFill>
              </a:defRPr>
            </a:lvl7pPr>
            <a:lvl8pPr indent="-317500" lvl="7" marL="3657600" rtl="0">
              <a:spcBef>
                <a:spcPts val="1600"/>
              </a:spcBef>
              <a:spcAft>
                <a:spcPts val="0"/>
              </a:spcAft>
              <a:buClr>
                <a:schemeClr val="accent3"/>
              </a:buClr>
              <a:buSzPts val="1400"/>
              <a:buChar char="○"/>
              <a:defRPr sz="1400">
                <a:solidFill>
                  <a:schemeClr val="lt1"/>
                </a:solidFill>
              </a:defRPr>
            </a:lvl8pPr>
            <a:lvl9pPr indent="-317500" lvl="8" marL="4114800" rtl="0">
              <a:spcBef>
                <a:spcPts val="1600"/>
              </a:spcBef>
              <a:spcAft>
                <a:spcPts val="1600"/>
              </a:spcAft>
              <a:buClr>
                <a:schemeClr val="accent3"/>
              </a:buClr>
              <a:buSzPts val="1400"/>
              <a:buChar char="■"/>
              <a:defRPr sz="1400">
                <a:solidFill>
                  <a:schemeClr val="lt1"/>
                </a:solidFill>
              </a:defRPr>
            </a:lvl9pPr>
          </a:lstStyle>
          <a:p/>
        </p:txBody>
      </p:sp>
      <p:sp>
        <p:nvSpPr>
          <p:cNvPr id="176" name="Google Shape;176;p23"/>
          <p:cNvSpPr txBox="1"/>
          <p:nvPr>
            <p:ph idx="2" type="body"/>
          </p:nvPr>
        </p:nvSpPr>
        <p:spPr>
          <a:xfrm>
            <a:off x="4761900" y="1193650"/>
            <a:ext cx="4002300" cy="13959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Clr>
                <a:schemeClr val="accent3"/>
              </a:buClr>
              <a:buSzPts val="1400"/>
              <a:buChar char="●"/>
              <a:defRPr sz="1400">
                <a:solidFill>
                  <a:schemeClr val="lt1"/>
                </a:solidFill>
              </a:defRPr>
            </a:lvl1pPr>
            <a:lvl2pPr indent="-317500" lvl="1" marL="914400" rtl="0">
              <a:spcBef>
                <a:spcPts val="1600"/>
              </a:spcBef>
              <a:spcAft>
                <a:spcPts val="0"/>
              </a:spcAft>
              <a:buClr>
                <a:schemeClr val="accent3"/>
              </a:buClr>
              <a:buSzPts val="1400"/>
              <a:buChar char="○"/>
              <a:defRPr sz="1400">
                <a:solidFill>
                  <a:schemeClr val="lt1"/>
                </a:solidFill>
              </a:defRPr>
            </a:lvl2pPr>
            <a:lvl3pPr indent="-317500" lvl="2" marL="1371600" rtl="0">
              <a:spcBef>
                <a:spcPts val="1600"/>
              </a:spcBef>
              <a:spcAft>
                <a:spcPts val="0"/>
              </a:spcAft>
              <a:buClr>
                <a:schemeClr val="accent3"/>
              </a:buClr>
              <a:buSzPts val="1400"/>
              <a:buChar char="■"/>
              <a:defRPr sz="1400">
                <a:solidFill>
                  <a:schemeClr val="lt1"/>
                </a:solidFill>
              </a:defRPr>
            </a:lvl3pPr>
            <a:lvl4pPr indent="-317500" lvl="3" marL="1828800" rtl="0">
              <a:spcBef>
                <a:spcPts val="1600"/>
              </a:spcBef>
              <a:spcAft>
                <a:spcPts val="0"/>
              </a:spcAft>
              <a:buClr>
                <a:schemeClr val="accent3"/>
              </a:buClr>
              <a:buSzPts val="1400"/>
              <a:buChar char="●"/>
              <a:defRPr sz="1400">
                <a:solidFill>
                  <a:schemeClr val="lt1"/>
                </a:solidFill>
              </a:defRPr>
            </a:lvl4pPr>
            <a:lvl5pPr indent="-317500" lvl="4" marL="2286000" rtl="0">
              <a:spcBef>
                <a:spcPts val="1600"/>
              </a:spcBef>
              <a:spcAft>
                <a:spcPts val="0"/>
              </a:spcAft>
              <a:buClr>
                <a:schemeClr val="accent3"/>
              </a:buClr>
              <a:buSzPts val="1400"/>
              <a:buChar char="○"/>
              <a:defRPr sz="1400">
                <a:solidFill>
                  <a:schemeClr val="lt1"/>
                </a:solidFill>
              </a:defRPr>
            </a:lvl5pPr>
            <a:lvl6pPr indent="-317500" lvl="5" marL="2743200" rtl="0">
              <a:spcBef>
                <a:spcPts val="1600"/>
              </a:spcBef>
              <a:spcAft>
                <a:spcPts val="0"/>
              </a:spcAft>
              <a:buClr>
                <a:schemeClr val="accent3"/>
              </a:buClr>
              <a:buSzPts val="1400"/>
              <a:buChar char="■"/>
              <a:defRPr sz="1400">
                <a:solidFill>
                  <a:schemeClr val="lt1"/>
                </a:solidFill>
              </a:defRPr>
            </a:lvl6pPr>
            <a:lvl7pPr indent="-317500" lvl="6" marL="3200400" rtl="0">
              <a:spcBef>
                <a:spcPts val="1600"/>
              </a:spcBef>
              <a:spcAft>
                <a:spcPts val="0"/>
              </a:spcAft>
              <a:buClr>
                <a:schemeClr val="accent3"/>
              </a:buClr>
              <a:buSzPts val="1400"/>
              <a:buChar char="●"/>
              <a:defRPr sz="1400">
                <a:solidFill>
                  <a:schemeClr val="lt1"/>
                </a:solidFill>
              </a:defRPr>
            </a:lvl7pPr>
            <a:lvl8pPr indent="-317500" lvl="7" marL="3657600" rtl="0">
              <a:spcBef>
                <a:spcPts val="1600"/>
              </a:spcBef>
              <a:spcAft>
                <a:spcPts val="0"/>
              </a:spcAft>
              <a:buClr>
                <a:schemeClr val="accent3"/>
              </a:buClr>
              <a:buSzPts val="1400"/>
              <a:buChar char="○"/>
              <a:defRPr sz="1400">
                <a:solidFill>
                  <a:schemeClr val="lt1"/>
                </a:solidFill>
              </a:defRPr>
            </a:lvl8pPr>
            <a:lvl9pPr indent="-317500" lvl="8" marL="4114800" rtl="0">
              <a:spcBef>
                <a:spcPts val="1600"/>
              </a:spcBef>
              <a:spcAft>
                <a:spcPts val="1600"/>
              </a:spcAft>
              <a:buClr>
                <a:schemeClr val="accent3"/>
              </a:buClr>
              <a:buSzPts val="1400"/>
              <a:buChar char="■"/>
              <a:defRPr sz="1400">
                <a:solidFill>
                  <a:schemeClr val="lt1"/>
                </a:solidFill>
              </a:defRPr>
            </a:lvl9pPr>
          </a:lstStyle>
          <a:p/>
        </p:txBody>
      </p:sp>
      <p:sp>
        <p:nvSpPr>
          <p:cNvPr id="177" name="Google Shape;177;p23"/>
          <p:cNvSpPr txBox="1"/>
          <p:nvPr>
            <p:ph idx="3" type="body"/>
          </p:nvPr>
        </p:nvSpPr>
        <p:spPr>
          <a:xfrm>
            <a:off x="4761900" y="2948300"/>
            <a:ext cx="4002300" cy="13959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Clr>
                <a:schemeClr val="accent3"/>
              </a:buClr>
              <a:buSzPts val="1400"/>
              <a:buChar char="●"/>
              <a:defRPr sz="1400">
                <a:solidFill>
                  <a:schemeClr val="lt1"/>
                </a:solidFill>
              </a:defRPr>
            </a:lvl1pPr>
            <a:lvl2pPr indent="-317500" lvl="1" marL="914400" rtl="0">
              <a:spcBef>
                <a:spcPts val="1600"/>
              </a:spcBef>
              <a:spcAft>
                <a:spcPts val="0"/>
              </a:spcAft>
              <a:buClr>
                <a:schemeClr val="accent3"/>
              </a:buClr>
              <a:buSzPts val="1400"/>
              <a:buChar char="○"/>
              <a:defRPr sz="1400">
                <a:solidFill>
                  <a:schemeClr val="lt1"/>
                </a:solidFill>
              </a:defRPr>
            </a:lvl2pPr>
            <a:lvl3pPr indent="-317500" lvl="2" marL="1371600" rtl="0">
              <a:spcBef>
                <a:spcPts val="1600"/>
              </a:spcBef>
              <a:spcAft>
                <a:spcPts val="0"/>
              </a:spcAft>
              <a:buClr>
                <a:schemeClr val="accent3"/>
              </a:buClr>
              <a:buSzPts val="1400"/>
              <a:buChar char="■"/>
              <a:defRPr sz="1400">
                <a:solidFill>
                  <a:schemeClr val="lt1"/>
                </a:solidFill>
              </a:defRPr>
            </a:lvl3pPr>
            <a:lvl4pPr indent="-317500" lvl="3" marL="1828800" rtl="0">
              <a:spcBef>
                <a:spcPts val="1600"/>
              </a:spcBef>
              <a:spcAft>
                <a:spcPts val="0"/>
              </a:spcAft>
              <a:buClr>
                <a:schemeClr val="accent3"/>
              </a:buClr>
              <a:buSzPts val="1400"/>
              <a:buChar char="●"/>
              <a:defRPr sz="1400">
                <a:solidFill>
                  <a:schemeClr val="lt1"/>
                </a:solidFill>
              </a:defRPr>
            </a:lvl4pPr>
            <a:lvl5pPr indent="-317500" lvl="4" marL="2286000" rtl="0">
              <a:spcBef>
                <a:spcPts val="1600"/>
              </a:spcBef>
              <a:spcAft>
                <a:spcPts val="0"/>
              </a:spcAft>
              <a:buClr>
                <a:schemeClr val="accent3"/>
              </a:buClr>
              <a:buSzPts val="1400"/>
              <a:buChar char="○"/>
              <a:defRPr sz="1400">
                <a:solidFill>
                  <a:schemeClr val="lt1"/>
                </a:solidFill>
              </a:defRPr>
            </a:lvl5pPr>
            <a:lvl6pPr indent="-317500" lvl="5" marL="2743200" rtl="0">
              <a:spcBef>
                <a:spcPts val="1600"/>
              </a:spcBef>
              <a:spcAft>
                <a:spcPts val="0"/>
              </a:spcAft>
              <a:buClr>
                <a:schemeClr val="accent3"/>
              </a:buClr>
              <a:buSzPts val="1400"/>
              <a:buChar char="■"/>
              <a:defRPr sz="1400">
                <a:solidFill>
                  <a:schemeClr val="lt1"/>
                </a:solidFill>
              </a:defRPr>
            </a:lvl6pPr>
            <a:lvl7pPr indent="-317500" lvl="6" marL="3200400" rtl="0">
              <a:spcBef>
                <a:spcPts val="1600"/>
              </a:spcBef>
              <a:spcAft>
                <a:spcPts val="0"/>
              </a:spcAft>
              <a:buClr>
                <a:schemeClr val="accent3"/>
              </a:buClr>
              <a:buSzPts val="1400"/>
              <a:buChar char="●"/>
              <a:defRPr sz="1400">
                <a:solidFill>
                  <a:schemeClr val="lt1"/>
                </a:solidFill>
              </a:defRPr>
            </a:lvl7pPr>
            <a:lvl8pPr indent="-317500" lvl="7" marL="3657600" rtl="0">
              <a:spcBef>
                <a:spcPts val="1600"/>
              </a:spcBef>
              <a:spcAft>
                <a:spcPts val="0"/>
              </a:spcAft>
              <a:buClr>
                <a:schemeClr val="accent3"/>
              </a:buClr>
              <a:buSzPts val="1400"/>
              <a:buChar char="○"/>
              <a:defRPr sz="1400">
                <a:solidFill>
                  <a:schemeClr val="lt1"/>
                </a:solidFill>
              </a:defRPr>
            </a:lvl8pPr>
            <a:lvl9pPr indent="-317500" lvl="8" marL="4114800" rtl="0">
              <a:spcBef>
                <a:spcPts val="1600"/>
              </a:spcBef>
              <a:spcAft>
                <a:spcPts val="1600"/>
              </a:spcAft>
              <a:buClr>
                <a:schemeClr val="accent3"/>
              </a:buClr>
              <a:buSzPts val="1400"/>
              <a:buChar char="■"/>
              <a:defRPr sz="1400">
                <a:solidFill>
                  <a:schemeClr val="lt1"/>
                </a:solidFill>
              </a:defRPr>
            </a:lvl9pPr>
          </a:lstStyle>
          <a:p/>
        </p:txBody>
      </p:sp>
      <p:pic>
        <p:nvPicPr>
          <p:cNvPr descr="Perkins School for the Blind logo" id="178" name="Google Shape;178;p23"/>
          <p:cNvPicPr preferRelativeResize="0"/>
          <p:nvPr/>
        </p:nvPicPr>
        <p:blipFill rotWithShape="1">
          <a:blip r:embed="rId2">
            <a:alphaModFix/>
          </a:blip>
          <a:srcRect b="0" l="3704" r="3694" t="0"/>
          <a:stretch/>
        </p:blipFill>
        <p:spPr>
          <a:xfrm>
            <a:off x="364883" y="4630950"/>
            <a:ext cx="1041659" cy="419101"/>
          </a:xfrm>
          <a:prstGeom prst="rect">
            <a:avLst/>
          </a:prstGeom>
          <a:noFill/>
          <a:ln>
            <a:noFill/>
          </a:ln>
        </p:spPr>
      </p:pic>
      <p:sp>
        <p:nvSpPr>
          <p:cNvPr id="179" name="Google Shape;179;p23"/>
          <p:cNvSpPr txBox="1"/>
          <p:nvPr>
            <p:ph idx="12" type="sldNum"/>
          </p:nvPr>
        </p:nvSpPr>
        <p:spPr>
          <a:xfrm>
            <a:off x="3915987" y="4702950"/>
            <a:ext cx="4952700" cy="393600"/>
          </a:xfrm>
          <a:prstGeom prst="rect">
            <a:avLst/>
          </a:prstGeom>
        </p:spPr>
        <p:txBody>
          <a:bodyPr anchorCtr="0" anchor="ctr" bIns="91425" lIns="91425" spcFirstLastPara="1" rIns="91425" wrap="square" tIns="91425">
            <a:noAutofit/>
          </a:bodyPr>
          <a:lstStyle>
            <a:lvl1pPr lvl="0" rtl="0">
              <a:buNone/>
              <a:defRPr sz="1600">
                <a:solidFill>
                  <a:schemeClr val="lt1"/>
                </a:solidFill>
                <a:latin typeface="Arial"/>
                <a:ea typeface="Arial"/>
                <a:cs typeface="Arial"/>
                <a:sym typeface="Arial"/>
              </a:defRPr>
            </a:lvl1pPr>
            <a:lvl2pPr lvl="1" rtl="0">
              <a:buNone/>
              <a:defRPr sz="1600">
                <a:solidFill>
                  <a:schemeClr val="lt1"/>
                </a:solidFill>
                <a:latin typeface="Arial"/>
                <a:ea typeface="Arial"/>
                <a:cs typeface="Arial"/>
                <a:sym typeface="Arial"/>
              </a:defRPr>
            </a:lvl2pPr>
            <a:lvl3pPr lvl="2" rtl="0">
              <a:buNone/>
              <a:defRPr sz="1600">
                <a:solidFill>
                  <a:schemeClr val="lt1"/>
                </a:solidFill>
                <a:latin typeface="Arial"/>
                <a:ea typeface="Arial"/>
                <a:cs typeface="Arial"/>
                <a:sym typeface="Arial"/>
              </a:defRPr>
            </a:lvl3pPr>
            <a:lvl4pPr lvl="3" rtl="0">
              <a:buNone/>
              <a:defRPr sz="1600">
                <a:solidFill>
                  <a:schemeClr val="lt1"/>
                </a:solidFill>
                <a:latin typeface="Arial"/>
                <a:ea typeface="Arial"/>
                <a:cs typeface="Arial"/>
                <a:sym typeface="Arial"/>
              </a:defRPr>
            </a:lvl4pPr>
            <a:lvl5pPr lvl="4" rtl="0">
              <a:buNone/>
              <a:defRPr sz="1600">
                <a:solidFill>
                  <a:schemeClr val="lt1"/>
                </a:solidFill>
                <a:latin typeface="Arial"/>
                <a:ea typeface="Arial"/>
                <a:cs typeface="Arial"/>
                <a:sym typeface="Arial"/>
              </a:defRPr>
            </a:lvl5pPr>
            <a:lvl6pPr lvl="5" rtl="0">
              <a:buNone/>
              <a:defRPr sz="1600">
                <a:solidFill>
                  <a:schemeClr val="lt1"/>
                </a:solidFill>
                <a:latin typeface="Arial"/>
                <a:ea typeface="Arial"/>
                <a:cs typeface="Arial"/>
                <a:sym typeface="Arial"/>
              </a:defRPr>
            </a:lvl6pPr>
            <a:lvl7pPr lvl="6" rtl="0">
              <a:buNone/>
              <a:defRPr sz="1600">
                <a:solidFill>
                  <a:schemeClr val="lt1"/>
                </a:solidFill>
                <a:latin typeface="Arial"/>
                <a:ea typeface="Arial"/>
                <a:cs typeface="Arial"/>
                <a:sym typeface="Arial"/>
              </a:defRPr>
            </a:lvl7pPr>
            <a:lvl8pPr lvl="7" rtl="0">
              <a:buNone/>
              <a:defRPr sz="1600">
                <a:solidFill>
                  <a:schemeClr val="lt1"/>
                </a:solidFill>
                <a:latin typeface="Arial"/>
                <a:ea typeface="Arial"/>
                <a:cs typeface="Arial"/>
                <a:sym typeface="Arial"/>
              </a:defRPr>
            </a:lvl8pPr>
            <a:lvl9pPr lvl="8" rtl="0">
              <a:buNone/>
              <a:defRPr sz="1600">
                <a:solidFill>
                  <a:schemeClr val="lt1"/>
                </a:solidFill>
                <a:latin typeface="Arial"/>
                <a:ea typeface="Arial"/>
                <a:cs typeface="Arial"/>
                <a:sym typeface="Arial"/>
              </a:defRPr>
            </a:lvl9pPr>
          </a:lstStyle>
          <a:p>
            <a:pPr indent="0" lvl="0" marL="0" rtl="0" algn="r">
              <a:spcBef>
                <a:spcPts val="0"/>
              </a:spcBef>
              <a:spcAft>
                <a:spcPts val="0"/>
              </a:spcAft>
              <a:buNone/>
            </a:pPr>
            <a:r>
              <a:rPr lang="en"/>
              <a:t>Perkins.org  |  </a:t>
            </a:r>
            <a:fld id="{00000000-1234-1234-1234-123412341234}" type="slidenum">
              <a:rPr lang="en"/>
              <a:t>‹#›</a:t>
            </a:fld>
            <a:endParaRPr/>
          </a:p>
        </p:txBody>
      </p:sp>
      <p:cxnSp>
        <p:nvCxnSpPr>
          <p:cNvPr id="180" name="Google Shape;180;p23"/>
          <p:cNvCxnSpPr/>
          <p:nvPr/>
        </p:nvCxnSpPr>
        <p:spPr>
          <a:xfrm>
            <a:off x="379800" y="4560175"/>
            <a:ext cx="8384400" cy="0"/>
          </a:xfrm>
          <a:prstGeom prst="straightConnector1">
            <a:avLst/>
          </a:prstGeom>
          <a:noFill/>
          <a:ln cap="flat" cmpd="sng" w="9525">
            <a:solidFill>
              <a:schemeClr val="lt1"/>
            </a:solidFill>
            <a:prstDash val="solid"/>
            <a:round/>
            <a:headEnd len="med" w="med" type="none"/>
            <a:tailEnd len="med" w="med" type="none"/>
          </a:ln>
        </p:spPr>
      </p:cxn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1. Photo with title - Dark text">
  <p:cSld name="TITLE_AND_BODY_3_1_1_1">
    <p:spTree>
      <p:nvGrpSpPr>
        <p:cNvPr id="181" name="Shape 181"/>
        <p:cNvGrpSpPr/>
        <p:nvPr/>
      </p:nvGrpSpPr>
      <p:grpSpPr>
        <a:xfrm>
          <a:off x="0" y="0"/>
          <a:ext cx="0" cy="0"/>
          <a:chOff x="0" y="0"/>
          <a:chExt cx="0" cy="0"/>
        </a:xfrm>
      </p:grpSpPr>
      <p:sp>
        <p:nvSpPr>
          <p:cNvPr id="182" name="Google Shape;182;p24"/>
          <p:cNvSpPr/>
          <p:nvPr>
            <p:ph idx="2" type="pic"/>
          </p:nvPr>
        </p:nvSpPr>
        <p:spPr>
          <a:xfrm>
            <a:off x="0" y="0"/>
            <a:ext cx="9163500" cy="3588300"/>
          </a:xfrm>
          <a:prstGeom prst="rect">
            <a:avLst/>
          </a:prstGeom>
          <a:noFill/>
          <a:ln>
            <a:noFill/>
          </a:ln>
        </p:spPr>
      </p:sp>
      <p:sp>
        <p:nvSpPr>
          <p:cNvPr id="183" name="Google Shape;183;p24"/>
          <p:cNvSpPr txBox="1"/>
          <p:nvPr>
            <p:ph type="title"/>
          </p:nvPr>
        </p:nvSpPr>
        <p:spPr>
          <a:xfrm>
            <a:off x="379800" y="3588325"/>
            <a:ext cx="8384400" cy="829200"/>
          </a:xfrm>
          <a:prstGeom prst="rect">
            <a:avLst/>
          </a:prstGeom>
        </p:spPr>
        <p:txBody>
          <a:bodyPr anchorCtr="0" anchor="ctr" bIns="91425" lIns="91425" spcFirstLastPara="1" rIns="91425" wrap="square" tIns="91425">
            <a:noAutofit/>
          </a:bodyPr>
          <a:lstStyle>
            <a:lvl1pPr lvl="0" rtl="0">
              <a:lnSpc>
                <a:spcPct val="115000"/>
              </a:lnSpc>
              <a:spcBef>
                <a:spcPts val="0"/>
              </a:spcBef>
              <a:spcAft>
                <a:spcPts val="0"/>
              </a:spcAft>
              <a:buSzPts val="3600"/>
              <a:buNone/>
              <a:defRPr sz="36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pic>
        <p:nvPicPr>
          <p:cNvPr descr="Perkins School for the Blind logo" id="184" name="Google Shape;184;p24"/>
          <p:cNvPicPr preferRelativeResize="0"/>
          <p:nvPr/>
        </p:nvPicPr>
        <p:blipFill rotWithShape="1">
          <a:blip r:embed="rId2">
            <a:alphaModFix/>
          </a:blip>
          <a:srcRect b="0" l="3704" r="3694" t="0"/>
          <a:stretch/>
        </p:blipFill>
        <p:spPr>
          <a:xfrm>
            <a:off x="364900" y="4630950"/>
            <a:ext cx="1041628" cy="419101"/>
          </a:xfrm>
          <a:prstGeom prst="rect">
            <a:avLst/>
          </a:prstGeom>
          <a:noFill/>
          <a:ln>
            <a:noFill/>
          </a:ln>
        </p:spPr>
      </p:pic>
      <p:sp>
        <p:nvSpPr>
          <p:cNvPr id="185" name="Google Shape;185;p24"/>
          <p:cNvSpPr txBox="1"/>
          <p:nvPr>
            <p:ph idx="12" type="sldNum"/>
          </p:nvPr>
        </p:nvSpPr>
        <p:spPr>
          <a:xfrm>
            <a:off x="3915987" y="4702950"/>
            <a:ext cx="4952700" cy="393600"/>
          </a:xfrm>
          <a:prstGeom prst="rect">
            <a:avLst/>
          </a:prstGeom>
        </p:spPr>
        <p:txBody>
          <a:bodyPr anchorCtr="0" anchor="ctr" bIns="91425" lIns="91425" spcFirstLastPara="1" rIns="91425" wrap="square" tIns="91425">
            <a:noAutofit/>
          </a:bodyPr>
          <a:lstStyle>
            <a:lvl1pPr lvl="0" rtl="0">
              <a:buNone/>
              <a:defRPr sz="1600">
                <a:solidFill>
                  <a:schemeClr val="dk1"/>
                </a:solidFill>
                <a:latin typeface="Arial"/>
                <a:ea typeface="Arial"/>
                <a:cs typeface="Arial"/>
                <a:sym typeface="Arial"/>
              </a:defRPr>
            </a:lvl1pPr>
            <a:lvl2pPr lvl="1" rtl="0">
              <a:buNone/>
              <a:defRPr sz="1600">
                <a:solidFill>
                  <a:schemeClr val="dk1"/>
                </a:solidFill>
                <a:latin typeface="Arial"/>
                <a:ea typeface="Arial"/>
                <a:cs typeface="Arial"/>
                <a:sym typeface="Arial"/>
              </a:defRPr>
            </a:lvl2pPr>
            <a:lvl3pPr lvl="2" rtl="0">
              <a:buNone/>
              <a:defRPr sz="1600">
                <a:solidFill>
                  <a:schemeClr val="dk1"/>
                </a:solidFill>
                <a:latin typeface="Arial"/>
                <a:ea typeface="Arial"/>
                <a:cs typeface="Arial"/>
                <a:sym typeface="Arial"/>
              </a:defRPr>
            </a:lvl3pPr>
            <a:lvl4pPr lvl="3" rtl="0">
              <a:buNone/>
              <a:defRPr sz="1600">
                <a:solidFill>
                  <a:schemeClr val="dk1"/>
                </a:solidFill>
                <a:latin typeface="Arial"/>
                <a:ea typeface="Arial"/>
                <a:cs typeface="Arial"/>
                <a:sym typeface="Arial"/>
              </a:defRPr>
            </a:lvl4pPr>
            <a:lvl5pPr lvl="4" rtl="0">
              <a:buNone/>
              <a:defRPr sz="1600">
                <a:solidFill>
                  <a:schemeClr val="dk1"/>
                </a:solidFill>
                <a:latin typeface="Arial"/>
                <a:ea typeface="Arial"/>
                <a:cs typeface="Arial"/>
                <a:sym typeface="Arial"/>
              </a:defRPr>
            </a:lvl5pPr>
            <a:lvl6pPr lvl="5" rtl="0">
              <a:buNone/>
              <a:defRPr sz="1600">
                <a:solidFill>
                  <a:schemeClr val="dk1"/>
                </a:solidFill>
                <a:latin typeface="Arial"/>
                <a:ea typeface="Arial"/>
                <a:cs typeface="Arial"/>
                <a:sym typeface="Arial"/>
              </a:defRPr>
            </a:lvl6pPr>
            <a:lvl7pPr lvl="6" rtl="0">
              <a:buNone/>
              <a:defRPr sz="1600">
                <a:solidFill>
                  <a:schemeClr val="dk1"/>
                </a:solidFill>
                <a:latin typeface="Arial"/>
                <a:ea typeface="Arial"/>
                <a:cs typeface="Arial"/>
                <a:sym typeface="Arial"/>
              </a:defRPr>
            </a:lvl7pPr>
            <a:lvl8pPr lvl="7" rtl="0">
              <a:buNone/>
              <a:defRPr sz="1600">
                <a:solidFill>
                  <a:schemeClr val="dk1"/>
                </a:solidFill>
                <a:latin typeface="Arial"/>
                <a:ea typeface="Arial"/>
                <a:cs typeface="Arial"/>
                <a:sym typeface="Arial"/>
              </a:defRPr>
            </a:lvl8pPr>
            <a:lvl9pPr lvl="8" rtl="0">
              <a:buNone/>
              <a:defRPr sz="1600">
                <a:solidFill>
                  <a:schemeClr val="dk1"/>
                </a:solidFill>
                <a:latin typeface="Arial"/>
                <a:ea typeface="Arial"/>
                <a:cs typeface="Arial"/>
                <a:sym typeface="Arial"/>
              </a:defRPr>
            </a:lvl9pPr>
          </a:lstStyle>
          <a:p>
            <a:pPr indent="0" lvl="0" marL="0" rtl="0" algn="r">
              <a:spcBef>
                <a:spcPts val="0"/>
              </a:spcBef>
              <a:spcAft>
                <a:spcPts val="0"/>
              </a:spcAft>
              <a:buNone/>
            </a:pPr>
            <a:r>
              <a:rPr lang="en"/>
              <a:t>Perkins.org  |  </a:t>
            </a:r>
            <a:fld id="{00000000-1234-1234-1234-123412341234}" type="slidenum">
              <a:rPr lang="en"/>
              <a:t>‹#›</a:t>
            </a:fld>
            <a:endParaRPr/>
          </a:p>
        </p:txBody>
      </p:sp>
      <p:cxnSp>
        <p:nvCxnSpPr>
          <p:cNvPr id="186" name="Google Shape;186;p24"/>
          <p:cNvCxnSpPr/>
          <p:nvPr/>
        </p:nvCxnSpPr>
        <p:spPr>
          <a:xfrm>
            <a:off x="379800" y="4560175"/>
            <a:ext cx="8384400" cy="0"/>
          </a:xfrm>
          <a:prstGeom prst="straightConnector1">
            <a:avLst/>
          </a:prstGeom>
          <a:noFill/>
          <a:ln cap="flat" cmpd="sng" w="9525">
            <a:solidFill>
              <a:schemeClr val="dk2"/>
            </a:solidFill>
            <a:prstDash val="solid"/>
            <a:round/>
            <a:headEnd len="med" w="med" type="none"/>
            <a:tailEnd len="med" w="med" type="none"/>
          </a:ln>
        </p:spPr>
      </p:cxn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2. Photo with title - Light text">
  <p:cSld name="TITLE_AND_BODY_2_1_1_1_1">
    <p:bg>
      <p:bgPr>
        <a:solidFill>
          <a:schemeClr val="dk2"/>
        </a:solidFill>
      </p:bgPr>
    </p:bg>
    <p:spTree>
      <p:nvGrpSpPr>
        <p:cNvPr id="187" name="Shape 187"/>
        <p:cNvGrpSpPr/>
        <p:nvPr/>
      </p:nvGrpSpPr>
      <p:grpSpPr>
        <a:xfrm>
          <a:off x="0" y="0"/>
          <a:ext cx="0" cy="0"/>
          <a:chOff x="0" y="0"/>
          <a:chExt cx="0" cy="0"/>
        </a:xfrm>
      </p:grpSpPr>
      <p:sp>
        <p:nvSpPr>
          <p:cNvPr id="188" name="Google Shape;188;p25"/>
          <p:cNvSpPr/>
          <p:nvPr>
            <p:ph idx="2" type="pic"/>
          </p:nvPr>
        </p:nvSpPr>
        <p:spPr>
          <a:xfrm>
            <a:off x="0" y="0"/>
            <a:ext cx="9163500" cy="3588300"/>
          </a:xfrm>
          <a:prstGeom prst="rect">
            <a:avLst/>
          </a:prstGeom>
          <a:noFill/>
          <a:ln>
            <a:noFill/>
          </a:ln>
        </p:spPr>
      </p:sp>
      <p:sp>
        <p:nvSpPr>
          <p:cNvPr id="189" name="Google Shape;189;p25"/>
          <p:cNvSpPr txBox="1"/>
          <p:nvPr>
            <p:ph type="title"/>
          </p:nvPr>
        </p:nvSpPr>
        <p:spPr>
          <a:xfrm>
            <a:off x="379800" y="3588325"/>
            <a:ext cx="8384400" cy="829200"/>
          </a:xfrm>
          <a:prstGeom prst="rect">
            <a:avLst/>
          </a:prstGeom>
        </p:spPr>
        <p:txBody>
          <a:bodyPr anchorCtr="0" anchor="ctr" bIns="91425" lIns="91425" spcFirstLastPara="1" rIns="91425" wrap="square" tIns="91425">
            <a:noAutofit/>
          </a:bodyPr>
          <a:lstStyle>
            <a:lvl1pPr lvl="0" rtl="0">
              <a:lnSpc>
                <a:spcPct val="115000"/>
              </a:lnSpc>
              <a:spcBef>
                <a:spcPts val="0"/>
              </a:spcBef>
              <a:spcAft>
                <a:spcPts val="0"/>
              </a:spcAft>
              <a:buClr>
                <a:schemeClr val="lt1"/>
              </a:buClr>
              <a:buSzPts val="3600"/>
              <a:buNone/>
              <a:defRPr sz="3600">
                <a:solidFill>
                  <a:schemeClr val="l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pic>
        <p:nvPicPr>
          <p:cNvPr descr="Perkins School for the Blind logo" id="190" name="Google Shape;190;p25"/>
          <p:cNvPicPr preferRelativeResize="0"/>
          <p:nvPr/>
        </p:nvPicPr>
        <p:blipFill rotWithShape="1">
          <a:blip r:embed="rId2">
            <a:alphaModFix/>
          </a:blip>
          <a:srcRect b="0" l="3704" r="3694" t="0"/>
          <a:stretch/>
        </p:blipFill>
        <p:spPr>
          <a:xfrm>
            <a:off x="364883" y="4630950"/>
            <a:ext cx="1041659" cy="419101"/>
          </a:xfrm>
          <a:prstGeom prst="rect">
            <a:avLst/>
          </a:prstGeom>
          <a:noFill/>
          <a:ln>
            <a:noFill/>
          </a:ln>
        </p:spPr>
      </p:pic>
      <p:sp>
        <p:nvSpPr>
          <p:cNvPr id="191" name="Google Shape;191;p25"/>
          <p:cNvSpPr txBox="1"/>
          <p:nvPr>
            <p:ph idx="12" type="sldNum"/>
          </p:nvPr>
        </p:nvSpPr>
        <p:spPr>
          <a:xfrm>
            <a:off x="3915987" y="4702950"/>
            <a:ext cx="4952700" cy="393600"/>
          </a:xfrm>
          <a:prstGeom prst="rect">
            <a:avLst/>
          </a:prstGeom>
        </p:spPr>
        <p:txBody>
          <a:bodyPr anchorCtr="0" anchor="ctr" bIns="91425" lIns="91425" spcFirstLastPara="1" rIns="91425" wrap="square" tIns="91425">
            <a:noAutofit/>
          </a:bodyPr>
          <a:lstStyle>
            <a:lvl1pPr lvl="0" rtl="0">
              <a:buNone/>
              <a:defRPr sz="1600">
                <a:solidFill>
                  <a:schemeClr val="lt1"/>
                </a:solidFill>
                <a:latin typeface="Arial"/>
                <a:ea typeface="Arial"/>
                <a:cs typeface="Arial"/>
                <a:sym typeface="Arial"/>
              </a:defRPr>
            </a:lvl1pPr>
            <a:lvl2pPr lvl="1" rtl="0">
              <a:buNone/>
              <a:defRPr sz="1600">
                <a:solidFill>
                  <a:schemeClr val="lt1"/>
                </a:solidFill>
                <a:latin typeface="Arial"/>
                <a:ea typeface="Arial"/>
                <a:cs typeface="Arial"/>
                <a:sym typeface="Arial"/>
              </a:defRPr>
            </a:lvl2pPr>
            <a:lvl3pPr lvl="2" rtl="0">
              <a:buNone/>
              <a:defRPr sz="1600">
                <a:solidFill>
                  <a:schemeClr val="lt1"/>
                </a:solidFill>
                <a:latin typeface="Arial"/>
                <a:ea typeface="Arial"/>
                <a:cs typeface="Arial"/>
                <a:sym typeface="Arial"/>
              </a:defRPr>
            </a:lvl3pPr>
            <a:lvl4pPr lvl="3" rtl="0">
              <a:buNone/>
              <a:defRPr sz="1600">
                <a:solidFill>
                  <a:schemeClr val="lt1"/>
                </a:solidFill>
                <a:latin typeface="Arial"/>
                <a:ea typeface="Arial"/>
                <a:cs typeface="Arial"/>
                <a:sym typeface="Arial"/>
              </a:defRPr>
            </a:lvl4pPr>
            <a:lvl5pPr lvl="4" rtl="0">
              <a:buNone/>
              <a:defRPr sz="1600">
                <a:solidFill>
                  <a:schemeClr val="lt1"/>
                </a:solidFill>
                <a:latin typeface="Arial"/>
                <a:ea typeface="Arial"/>
                <a:cs typeface="Arial"/>
                <a:sym typeface="Arial"/>
              </a:defRPr>
            </a:lvl5pPr>
            <a:lvl6pPr lvl="5" rtl="0">
              <a:buNone/>
              <a:defRPr sz="1600">
                <a:solidFill>
                  <a:schemeClr val="lt1"/>
                </a:solidFill>
                <a:latin typeface="Arial"/>
                <a:ea typeface="Arial"/>
                <a:cs typeface="Arial"/>
                <a:sym typeface="Arial"/>
              </a:defRPr>
            </a:lvl6pPr>
            <a:lvl7pPr lvl="6" rtl="0">
              <a:buNone/>
              <a:defRPr sz="1600">
                <a:solidFill>
                  <a:schemeClr val="lt1"/>
                </a:solidFill>
                <a:latin typeface="Arial"/>
                <a:ea typeface="Arial"/>
                <a:cs typeface="Arial"/>
                <a:sym typeface="Arial"/>
              </a:defRPr>
            </a:lvl7pPr>
            <a:lvl8pPr lvl="7" rtl="0">
              <a:buNone/>
              <a:defRPr sz="1600">
                <a:solidFill>
                  <a:schemeClr val="lt1"/>
                </a:solidFill>
                <a:latin typeface="Arial"/>
                <a:ea typeface="Arial"/>
                <a:cs typeface="Arial"/>
                <a:sym typeface="Arial"/>
              </a:defRPr>
            </a:lvl8pPr>
            <a:lvl9pPr lvl="8" rtl="0">
              <a:buNone/>
              <a:defRPr sz="1600">
                <a:solidFill>
                  <a:schemeClr val="lt1"/>
                </a:solidFill>
                <a:latin typeface="Arial"/>
                <a:ea typeface="Arial"/>
                <a:cs typeface="Arial"/>
                <a:sym typeface="Arial"/>
              </a:defRPr>
            </a:lvl9pPr>
          </a:lstStyle>
          <a:p>
            <a:pPr indent="0" lvl="0" marL="0" rtl="0" algn="r">
              <a:spcBef>
                <a:spcPts val="0"/>
              </a:spcBef>
              <a:spcAft>
                <a:spcPts val="0"/>
              </a:spcAft>
              <a:buNone/>
            </a:pPr>
            <a:r>
              <a:rPr lang="en"/>
              <a:t>Perkins.org  |  </a:t>
            </a:r>
            <a:fld id="{00000000-1234-1234-1234-123412341234}" type="slidenum">
              <a:rPr lang="en"/>
              <a:t>‹#›</a:t>
            </a:fld>
            <a:endParaRPr/>
          </a:p>
        </p:txBody>
      </p:sp>
      <p:cxnSp>
        <p:nvCxnSpPr>
          <p:cNvPr id="192" name="Google Shape;192;p25"/>
          <p:cNvCxnSpPr/>
          <p:nvPr/>
        </p:nvCxnSpPr>
        <p:spPr>
          <a:xfrm>
            <a:off x="379800" y="4560175"/>
            <a:ext cx="8384400" cy="0"/>
          </a:xfrm>
          <a:prstGeom prst="straightConnector1">
            <a:avLst/>
          </a:prstGeom>
          <a:noFill/>
          <a:ln cap="flat" cmpd="sng" w="9525">
            <a:solidFill>
              <a:schemeClr val="lt1"/>
            </a:solidFill>
            <a:prstDash val="solid"/>
            <a:round/>
            <a:headEnd len="med" w="med" type="none"/>
            <a:tailEnd len="med" w="med" type="none"/>
          </a:ln>
        </p:spPr>
      </p:cxn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1. Comparison columns - Dark text">
  <p:cSld name="TITLE_AND_BODY_3_1_1_1_1">
    <p:spTree>
      <p:nvGrpSpPr>
        <p:cNvPr id="193" name="Shape 193"/>
        <p:cNvGrpSpPr/>
        <p:nvPr/>
      </p:nvGrpSpPr>
      <p:grpSpPr>
        <a:xfrm>
          <a:off x="0" y="0"/>
          <a:ext cx="0" cy="0"/>
          <a:chOff x="0" y="0"/>
          <a:chExt cx="0" cy="0"/>
        </a:xfrm>
      </p:grpSpPr>
      <p:sp>
        <p:nvSpPr>
          <p:cNvPr id="194" name="Google Shape;194;p26"/>
          <p:cNvSpPr/>
          <p:nvPr/>
        </p:nvSpPr>
        <p:spPr>
          <a:xfrm>
            <a:off x="4761900" y="1176250"/>
            <a:ext cx="4002300" cy="4539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 name="Google Shape;195;p26"/>
          <p:cNvSpPr/>
          <p:nvPr/>
        </p:nvSpPr>
        <p:spPr>
          <a:xfrm>
            <a:off x="379800" y="1180975"/>
            <a:ext cx="4002300" cy="4539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p26"/>
          <p:cNvSpPr txBox="1"/>
          <p:nvPr>
            <p:ph type="title"/>
          </p:nvPr>
        </p:nvSpPr>
        <p:spPr>
          <a:xfrm>
            <a:off x="379800" y="138850"/>
            <a:ext cx="8384400" cy="1054800"/>
          </a:xfrm>
          <a:prstGeom prst="rect">
            <a:avLst/>
          </a:prstGeom>
        </p:spPr>
        <p:txBody>
          <a:bodyPr anchorCtr="0" anchor="ctr" bIns="91425" lIns="91425" spcFirstLastPara="1" rIns="91425" wrap="square" tIns="91425">
            <a:noAutofit/>
          </a:bodyPr>
          <a:lstStyle>
            <a:lvl1pPr lvl="0" rtl="0">
              <a:lnSpc>
                <a:spcPct val="115000"/>
              </a:lnSpc>
              <a:spcBef>
                <a:spcPts val="0"/>
              </a:spcBef>
              <a:spcAft>
                <a:spcPts val="0"/>
              </a:spcAft>
              <a:buSzPts val="3600"/>
              <a:buNone/>
              <a:defRPr sz="36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97" name="Google Shape;197;p26"/>
          <p:cNvSpPr txBox="1"/>
          <p:nvPr>
            <p:ph idx="1" type="subTitle"/>
          </p:nvPr>
        </p:nvSpPr>
        <p:spPr>
          <a:xfrm>
            <a:off x="379800" y="1193650"/>
            <a:ext cx="4002300" cy="419100"/>
          </a:xfrm>
          <a:prstGeom prst="rect">
            <a:avLst/>
          </a:prstGeom>
        </p:spPr>
        <p:txBody>
          <a:bodyPr anchorCtr="0" anchor="t" bIns="91425" lIns="91425" spcFirstLastPara="1" rIns="91425" wrap="square" tIns="91425">
            <a:noAutofit/>
          </a:bodyPr>
          <a:lstStyle>
            <a:lvl1pPr lvl="0" rtl="0">
              <a:spcBef>
                <a:spcPts val="0"/>
              </a:spcBef>
              <a:spcAft>
                <a:spcPts val="0"/>
              </a:spcAft>
              <a:buSzPts val="1800"/>
              <a:buNone/>
              <a:defRPr b="1"/>
            </a:lvl1pPr>
            <a:lvl2pPr lvl="1" rtl="0">
              <a:spcBef>
                <a:spcPts val="1600"/>
              </a:spcBef>
              <a:spcAft>
                <a:spcPts val="0"/>
              </a:spcAft>
              <a:buSzPts val="1800"/>
              <a:buNone/>
              <a:defRPr/>
            </a:lvl2pPr>
            <a:lvl3pPr lvl="2" rtl="0">
              <a:spcBef>
                <a:spcPts val="1600"/>
              </a:spcBef>
              <a:spcAft>
                <a:spcPts val="0"/>
              </a:spcAft>
              <a:buSzPts val="1800"/>
              <a:buNone/>
              <a:defRPr/>
            </a:lvl3pPr>
            <a:lvl4pPr lvl="3" rtl="0">
              <a:spcBef>
                <a:spcPts val="1600"/>
              </a:spcBef>
              <a:spcAft>
                <a:spcPts val="0"/>
              </a:spcAft>
              <a:buSzPts val="1800"/>
              <a:buNone/>
              <a:defRPr/>
            </a:lvl4pPr>
            <a:lvl5pPr lvl="4" rtl="0">
              <a:spcBef>
                <a:spcPts val="1600"/>
              </a:spcBef>
              <a:spcAft>
                <a:spcPts val="0"/>
              </a:spcAft>
              <a:buSzPts val="1800"/>
              <a:buNone/>
              <a:defRPr/>
            </a:lvl5pPr>
            <a:lvl6pPr lvl="5" rtl="0">
              <a:spcBef>
                <a:spcPts val="1600"/>
              </a:spcBef>
              <a:spcAft>
                <a:spcPts val="0"/>
              </a:spcAft>
              <a:buSzPts val="1800"/>
              <a:buNone/>
              <a:defRPr/>
            </a:lvl6pPr>
            <a:lvl7pPr lvl="6" rtl="0">
              <a:spcBef>
                <a:spcPts val="1600"/>
              </a:spcBef>
              <a:spcAft>
                <a:spcPts val="0"/>
              </a:spcAft>
              <a:buSzPts val="1800"/>
              <a:buNone/>
              <a:defRPr/>
            </a:lvl7pPr>
            <a:lvl8pPr lvl="7" rtl="0">
              <a:spcBef>
                <a:spcPts val="1600"/>
              </a:spcBef>
              <a:spcAft>
                <a:spcPts val="0"/>
              </a:spcAft>
              <a:buSzPts val="1800"/>
              <a:buNone/>
              <a:defRPr/>
            </a:lvl8pPr>
            <a:lvl9pPr lvl="8" rtl="0">
              <a:spcBef>
                <a:spcPts val="1600"/>
              </a:spcBef>
              <a:spcAft>
                <a:spcPts val="1600"/>
              </a:spcAft>
              <a:buSzPts val="1800"/>
              <a:buNone/>
              <a:defRPr/>
            </a:lvl9pPr>
          </a:lstStyle>
          <a:p/>
        </p:txBody>
      </p:sp>
      <p:sp>
        <p:nvSpPr>
          <p:cNvPr id="198" name="Google Shape;198;p26"/>
          <p:cNvSpPr txBox="1"/>
          <p:nvPr>
            <p:ph idx="2" type="body"/>
          </p:nvPr>
        </p:nvSpPr>
        <p:spPr>
          <a:xfrm>
            <a:off x="379800" y="1726225"/>
            <a:ext cx="4002300" cy="26241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17500" lvl="1" marL="914400" rtl="0">
              <a:spcBef>
                <a:spcPts val="1600"/>
              </a:spcBef>
              <a:spcAft>
                <a:spcPts val="0"/>
              </a:spcAft>
              <a:buSzPts val="1400"/>
              <a:buChar char="○"/>
              <a:defRPr sz="1400"/>
            </a:lvl2pPr>
            <a:lvl3pPr indent="-317500" lvl="2" marL="1371600" rtl="0">
              <a:spcBef>
                <a:spcPts val="1600"/>
              </a:spcBef>
              <a:spcAft>
                <a:spcPts val="0"/>
              </a:spcAft>
              <a:buSzPts val="1400"/>
              <a:buChar char="■"/>
              <a:defRPr sz="1400"/>
            </a:lvl3pPr>
            <a:lvl4pPr indent="-317500" lvl="3" marL="1828800" rtl="0">
              <a:spcBef>
                <a:spcPts val="1600"/>
              </a:spcBef>
              <a:spcAft>
                <a:spcPts val="0"/>
              </a:spcAft>
              <a:buSzPts val="1400"/>
              <a:buChar char="●"/>
              <a:defRPr sz="1400"/>
            </a:lvl4pPr>
            <a:lvl5pPr indent="-317500" lvl="4" marL="2286000" rtl="0">
              <a:spcBef>
                <a:spcPts val="1600"/>
              </a:spcBef>
              <a:spcAft>
                <a:spcPts val="0"/>
              </a:spcAft>
              <a:buSzPts val="1400"/>
              <a:buChar char="○"/>
              <a:defRPr sz="1400"/>
            </a:lvl5pPr>
            <a:lvl6pPr indent="-317500" lvl="5" marL="2743200" rtl="0">
              <a:spcBef>
                <a:spcPts val="1600"/>
              </a:spcBef>
              <a:spcAft>
                <a:spcPts val="0"/>
              </a:spcAft>
              <a:buSzPts val="1400"/>
              <a:buChar char="■"/>
              <a:defRPr sz="1400"/>
            </a:lvl6pPr>
            <a:lvl7pPr indent="-317500" lvl="6" marL="3200400" rtl="0">
              <a:spcBef>
                <a:spcPts val="1600"/>
              </a:spcBef>
              <a:spcAft>
                <a:spcPts val="0"/>
              </a:spcAft>
              <a:buSzPts val="1400"/>
              <a:buChar char="●"/>
              <a:defRPr sz="1400"/>
            </a:lvl7pPr>
            <a:lvl8pPr indent="-317500" lvl="7" marL="3657600" rtl="0">
              <a:spcBef>
                <a:spcPts val="1600"/>
              </a:spcBef>
              <a:spcAft>
                <a:spcPts val="0"/>
              </a:spcAft>
              <a:buSzPts val="1400"/>
              <a:buChar char="○"/>
              <a:defRPr sz="1400"/>
            </a:lvl8pPr>
            <a:lvl9pPr indent="-317500" lvl="8" marL="4114800" rtl="0">
              <a:spcBef>
                <a:spcPts val="1600"/>
              </a:spcBef>
              <a:spcAft>
                <a:spcPts val="1600"/>
              </a:spcAft>
              <a:buSzPts val="1400"/>
              <a:buChar char="■"/>
              <a:defRPr sz="1400"/>
            </a:lvl9pPr>
          </a:lstStyle>
          <a:p/>
        </p:txBody>
      </p:sp>
      <p:sp>
        <p:nvSpPr>
          <p:cNvPr id="199" name="Google Shape;199;p26"/>
          <p:cNvSpPr txBox="1"/>
          <p:nvPr>
            <p:ph idx="3" type="subTitle"/>
          </p:nvPr>
        </p:nvSpPr>
        <p:spPr>
          <a:xfrm>
            <a:off x="4761900" y="1188925"/>
            <a:ext cx="4002300" cy="419100"/>
          </a:xfrm>
          <a:prstGeom prst="rect">
            <a:avLst/>
          </a:prstGeom>
        </p:spPr>
        <p:txBody>
          <a:bodyPr anchorCtr="0" anchor="t" bIns="91425" lIns="91425" spcFirstLastPara="1" rIns="91425" wrap="square" tIns="91425">
            <a:noAutofit/>
          </a:bodyPr>
          <a:lstStyle>
            <a:lvl1pPr lvl="0" rtl="0">
              <a:spcBef>
                <a:spcPts val="0"/>
              </a:spcBef>
              <a:spcAft>
                <a:spcPts val="0"/>
              </a:spcAft>
              <a:buSzPts val="1800"/>
              <a:buNone/>
              <a:defRPr b="1"/>
            </a:lvl1pPr>
            <a:lvl2pPr lvl="1" rtl="0">
              <a:spcBef>
                <a:spcPts val="1600"/>
              </a:spcBef>
              <a:spcAft>
                <a:spcPts val="0"/>
              </a:spcAft>
              <a:buSzPts val="1800"/>
              <a:buNone/>
              <a:defRPr/>
            </a:lvl2pPr>
            <a:lvl3pPr lvl="2" rtl="0">
              <a:spcBef>
                <a:spcPts val="1600"/>
              </a:spcBef>
              <a:spcAft>
                <a:spcPts val="0"/>
              </a:spcAft>
              <a:buSzPts val="1800"/>
              <a:buNone/>
              <a:defRPr/>
            </a:lvl3pPr>
            <a:lvl4pPr lvl="3" rtl="0">
              <a:spcBef>
                <a:spcPts val="1600"/>
              </a:spcBef>
              <a:spcAft>
                <a:spcPts val="0"/>
              </a:spcAft>
              <a:buSzPts val="1800"/>
              <a:buNone/>
              <a:defRPr/>
            </a:lvl4pPr>
            <a:lvl5pPr lvl="4" rtl="0">
              <a:spcBef>
                <a:spcPts val="1600"/>
              </a:spcBef>
              <a:spcAft>
                <a:spcPts val="0"/>
              </a:spcAft>
              <a:buSzPts val="1800"/>
              <a:buNone/>
              <a:defRPr/>
            </a:lvl5pPr>
            <a:lvl6pPr lvl="5" rtl="0">
              <a:spcBef>
                <a:spcPts val="1600"/>
              </a:spcBef>
              <a:spcAft>
                <a:spcPts val="0"/>
              </a:spcAft>
              <a:buSzPts val="1800"/>
              <a:buNone/>
              <a:defRPr/>
            </a:lvl6pPr>
            <a:lvl7pPr lvl="6" rtl="0">
              <a:spcBef>
                <a:spcPts val="1600"/>
              </a:spcBef>
              <a:spcAft>
                <a:spcPts val="0"/>
              </a:spcAft>
              <a:buSzPts val="1800"/>
              <a:buNone/>
              <a:defRPr/>
            </a:lvl7pPr>
            <a:lvl8pPr lvl="7" rtl="0">
              <a:spcBef>
                <a:spcPts val="1600"/>
              </a:spcBef>
              <a:spcAft>
                <a:spcPts val="0"/>
              </a:spcAft>
              <a:buSzPts val="1800"/>
              <a:buNone/>
              <a:defRPr/>
            </a:lvl8pPr>
            <a:lvl9pPr lvl="8" rtl="0">
              <a:spcBef>
                <a:spcPts val="1600"/>
              </a:spcBef>
              <a:spcAft>
                <a:spcPts val="1600"/>
              </a:spcAft>
              <a:buSzPts val="1800"/>
              <a:buNone/>
              <a:defRPr/>
            </a:lvl9pPr>
          </a:lstStyle>
          <a:p/>
        </p:txBody>
      </p:sp>
      <p:sp>
        <p:nvSpPr>
          <p:cNvPr id="200" name="Google Shape;200;p26"/>
          <p:cNvSpPr txBox="1"/>
          <p:nvPr>
            <p:ph idx="4" type="body"/>
          </p:nvPr>
        </p:nvSpPr>
        <p:spPr>
          <a:xfrm>
            <a:off x="4761900" y="1726225"/>
            <a:ext cx="4002300" cy="26241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17500" lvl="1" marL="914400" rtl="0">
              <a:spcBef>
                <a:spcPts val="1600"/>
              </a:spcBef>
              <a:spcAft>
                <a:spcPts val="0"/>
              </a:spcAft>
              <a:buSzPts val="1400"/>
              <a:buChar char="○"/>
              <a:defRPr sz="1400"/>
            </a:lvl2pPr>
            <a:lvl3pPr indent="-317500" lvl="2" marL="1371600" rtl="0">
              <a:spcBef>
                <a:spcPts val="1600"/>
              </a:spcBef>
              <a:spcAft>
                <a:spcPts val="0"/>
              </a:spcAft>
              <a:buSzPts val="1400"/>
              <a:buChar char="■"/>
              <a:defRPr sz="1400"/>
            </a:lvl3pPr>
            <a:lvl4pPr indent="-317500" lvl="3" marL="1828800" rtl="0">
              <a:spcBef>
                <a:spcPts val="1600"/>
              </a:spcBef>
              <a:spcAft>
                <a:spcPts val="0"/>
              </a:spcAft>
              <a:buSzPts val="1400"/>
              <a:buChar char="●"/>
              <a:defRPr sz="1400"/>
            </a:lvl4pPr>
            <a:lvl5pPr indent="-317500" lvl="4" marL="2286000" rtl="0">
              <a:spcBef>
                <a:spcPts val="1600"/>
              </a:spcBef>
              <a:spcAft>
                <a:spcPts val="0"/>
              </a:spcAft>
              <a:buSzPts val="1400"/>
              <a:buChar char="○"/>
              <a:defRPr sz="1400"/>
            </a:lvl5pPr>
            <a:lvl6pPr indent="-317500" lvl="5" marL="2743200" rtl="0">
              <a:spcBef>
                <a:spcPts val="1600"/>
              </a:spcBef>
              <a:spcAft>
                <a:spcPts val="0"/>
              </a:spcAft>
              <a:buSzPts val="1400"/>
              <a:buChar char="■"/>
              <a:defRPr sz="1400"/>
            </a:lvl6pPr>
            <a:lvl7pPr indent="-317500" lvl="6" marL="3200400" rtl="0">
              <a:spcBef>
                <a:spcPts val="1600"/>
              </a:spcBef>
              <a:spcAft>
                <a:spcPts val="0"/>
              </a:spcAft>
              <a:buSzPts val="1400"/>
              <a:buChar char="●"/>
              <a:defRPr sz="1400"/>
            </a:lvl7pPr>
            <a:lvl8pPr indent="-317500" lvl="7" marL="3657600" rtl="0">
              <a:spcBef>
                <a:spcPts val="1600"/>
              </a:spcBef>
              <a:spcAft>
                <a:spcPts val="0"/>
              </a:spcAft>
              <a:buSzPts val="1400"/>
              <a:buChar char="○"/>
              <a:defRPr sz="1400"/>
            </a:lvl8pPr>
            <a:lvl9pPr indent="-317500" lvl="8" marL="4114800" rtl="0">
              <a:spcBef>
                <a:spcPts val="1600"/>
              </a:spcBef>
              <a:spcAft>
                <a:spcPts val="1600"/>
              </a:spcAft>
              <a:buSzPts val="1400"/>
              <a:buChar char="■"/>
              <a:defRPr sz="1400"/>
            </a:lvl9pPr>
          </a:lstStyle>
          <a:p/>
        </p:txBody>
      </p:sp>
      <p:pic>
        <p:nvPicPr>
          <p:cNvPr descr="Perkins School for the Blind logo" id="201" name="Google Shape;201;p26"/>
          <p:cNvPicPr preferRelativeResize="0"/>
          <p:nvPr/>
        </p:nvPicPr>
        <p:blipFill rotWithShape="1">
          <a:blip r:embed="rId2">
            <a:alphaModFix/>
          </a:blip>
          <a:srcRect b="0" l="3704" r="3694" t="0"/>
          <a:stretch/>
        </p:blipFill>
        <p:spPr>
          <a:xfrm>
            <a:off x="364900" y="4630950"/>
            <a:ext cx="1041628" cy="419101"/>
          </a:xfrm>
          <a:prstGeom prst="rect">
            <a:avLst/>
          </a:prstGeom>
          <a:noFill/>
          <a:ln>
            <a:noFill/>
          </a:ln>
        </p:spPr>
      </p:pic>
      <p:sp>
        <p:nvSpPr>
          <p:cNvPr id="202" name="Google Shape;202;p26"/>
          <p:cNvSpPr txBox="1"/>
          <p:nvPr>
            <p:ph idx="12" type="sldNum"/>
          </p:nvPr>
        </p:nvSpPr>
        <p:spPr>
          <a:xfrm>
            <a:off x="3915987" y="4702950"/>
            <a:ext cx="4952700" cy="393600"/>
          </a:xfrm>
          <a:prstGeom prst="rect">
            <a:avLst/>
          </a:prstGeom>
        </p:spPr>
        <p:txBody>
          <a:bodyPr anchorCtr="0" anchor="ctr" bIns="91425" lIns="91425" spcFirstLastPara="1" rIns="91425" wrap="square" tIns="91425">
            <a:noAutofit/>
          </a:bodyPr>
          <a:lstStyle>
            <a:lvl1pPr lvl="0" rtl="0">
              <a:buNone/>
              <a:defRPr sz="1600">
                <a:solidFill>
                  <a:schemeClr val="dk1"/>
                </a:solidFill>
                <a:latin typeface="Arial"/>
                <a:ea typeface="Arial"/>
                <a:cs typeface="Arial"/>
                <a:sym typeface="Arial"/>
              </a:defRPr>
            </a:lvl1pPr>
            <a:lvl2pPr lvl="1" rtl="0">
              <a:buNone/>
              <a:defRPr sz="1600">
                <a:solidFill>
                  <a:schemeClr val="dk1"/>
                </a:solidFill>
                <a:latin typeface="Arial"/>
                <a:ea typeface="Arial"/>
                <a:cs typeface="Arial"/>
                <a:sym typeface="Arial"/>
              </a:defRPr>
            </a:lvl2pPr>
            <a:lvl3pPr lvl="2" rtl="0">
              <a:buNone/>
              <a:defRPr sz="1600">
                <a:solidFill>
                  <a:schemeClr val="dk1"/>
                </a:solidFill>
                <a:latin typeface="Arial"/>
                <a:ea typeface="Arial"/>
                <a:cs typeface="Arial"/>
                <a:sym typeface="Arial"/>
              </a:defRPr>
            </a:lvl3pPr>
            <a:lvl4pPr lvl="3" rtl="0">
              <a:buNone/>
              <a:defRPr sz="1600">
                <a:solidFill>
                  <a:schemeClr val="dk1"/>
                </a:solidFill>
                <a:latin typeface="Arial"/>
                <a:ea typeface="Arial"/>
                <a:cs typeface="Arial"/>
                <a:sym typeface="Arial"/>
              </a:defRPr>
            </a:lvl4pPr>
            <a:lvl5pPr lvl="4" rtl="0">
              <a:buNone/>
              <a:defRPr sz="1600">
                <a:solidFill>
                  <a:schemeClr val="dk1"/>
                </a:solidFill>
                <a:latin typeface="Arial"/>
                <a:ea typeface="Arial"/>
                <a:cs typeface="Arial"/>
                <a:sym typeface="Arial"/>
              </a:defRPr>
            </a:lvl5pPr>
            <a:lvl6pPr lvl="5" rtl="0">
              <a:buNone/>
              <a:defRPr sz="1600">
                <a:solidFill>
                  <a:schemeClr val="dk1"/>
                </a:solidFill>
                <a:latin typeface="Arial"/>
                <a:ea typeface="Arial"/>
                <a:cs typeface="Arial"/>
                <a:sym typeface="Arial"/>
              </a:defRPr>
            </a:lvl6pPr>
            <a:lvl7pPr lvl="6" rtl="0">
              <a:buNone/>
              <a:defRPr sz="1600">
                <a:solidFill>
                  <a:schemeClr val="dk1"/>
                </a:solidFill>
                <a:latin typeface="Arial"/>
                <a:ea typeface="Arial"/>
                <a:cs typeface="Arial"/>
                <a:sym typeface="Arial"/>
              </a:defRPr>
            </a:lvl7pPr>
            <a:lvl8pPr lvl="7" rtl="0">
              <a:buNone/>
              <a:defRPr sz="1600">
                <a:solidFill>
                  <a:schemeClr val="dk1"/>
                </a:solidFill>
                <a:latin typeface="Arial"/>
                <a:ea typeface="Arial"/>
                <a:cs typeface="Arial"/>
                <a:sym typeface="Arial"/>
              </a:defRPr>
            </a:lvl8pPr>
            <a:lvl9pPr lvl="8" rtl="0">
              <a:buNone/>
              <a:defRPr sz="1600">
                <a:solidFill>
                  <a:schemeClr val="dk1"/>
                </a:solidFill>
                <a:latin typeface="Arial"/>
                <a:ea typeface="Arial"/>
                <a:cs typeface="Arial"/>
                <a:sym typeface="Arial"/>
              </a:defRPr>
            </a:lvl9pPr>
          </a:lstStyle>
          <a:p>
            <a:pPr indent="0" lvl="0" marL="0" rtl="0" algn="r">
              <a:spcBef>
                <a:spcPts val="0"/>
              </a:spcBef>
              <a:spcAft>
                <a:spcPts val="0"/>
              </a:spcAft>
              <a:buNone/>
            </a:pPr>
            <a:r>
              <a:rPr lang="en"/>
              <a:t>Perkins.org  |  </a:t>
            </a:r>
            <a:fld id="{00000000-1234-1234-1234-123412341234}" type="slidenum">
              <a:rPr lang="en"/>
              <a:t>‹#›</a:t>
            </a:fld>
            <a:endParaRPr/>
          </a:p>
        </p:txBody>
      </p:sp>
      <p:cxnSp>
        <p:nvCxnSpPr>
          <p:cNvPr id="203" name="Google Shape;203;p26"/>
          <p:cNvCxnSpPr/>
          <p:nvPr/>
        </p:nvCxnSpPr>
        <p:spPr>
          <a:xfrm>
            <a:off x="379800" y="4560175"/>
            <a:ext cx="8384400" cy="0"/>
          </a:xfrm>
          <a:prstGeom prst="straightConnector1">
            <a:avLst/>
          </a:prstGeom>
          <a:noFill/>
          <a:ln cap="flat" cmpd="sng" w="9525">
            <a:solidFill>
              <a:schemeClr val="dk2"/>
            </a:solidFill>
            <a:prstDash val="solid"/>
            <a:round/>
            <a:headEnd len="med" w="med" type="none"/>
            <a:tailEnd len="med" w="med" type="none"/>
          </a:ln>
        </p:spPr>
      </p:cxn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2. Comparison columns - Light text">
  <p:cSld name="TITLE_AND_BODY_3_1_1_1_1_1">
    <p:bg>
      <p:bgPr>
        <a:solidFill>
          <a:schemeClr val="dk2"/>
        </a:solidFill>
      </p:bgPr>
    </p:bg>
    <p:spTree>
      <p:nvGrpSpPr>
        <p:cNvPr id="204" name="Shape 204"/>
        <p:cNvGrpSpPr/>
        <p:nvPr/>
      </p:nvGrpSpPr>
      <p:grpSpPr>
        <a:xfrm>
          <a:off x="0" y="0"/>
          <a:ext cx="0" cy="0"/>
          <a:chOff x="0" y="0"/>
          <a:chExt cx="0" cy="0"/>
        </a:xfrm>
      </p:grpSpPr>
      <p:sp>
        <p:nvSpPr>
          <p:cNvPr id="205" name="Google Shape;205;p27"/>
          <p:cNvSpPr/>
          <p:nvPr/>
        </p:nvSpPr>
        <p:spPr>
          <a:xfrm>
            <a:off x="4761900" y="1176250"/>
            <a:ext cx="4002300" cy="4539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p27"/>
          <p:cNvSpPr/>
          <p:nvPr/>
        </p:nvSpPr>
        <p:spPr>
          <a:xfrm>
            <a:off x="379800" y="1180975"/>
            <a:ext cx="4002300" cy="4539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 name="Google Shape;207;p27"/>
          <p:cNvSpPr txBox="1"/>
          <p:nvPr>
            <p:ph type="title"/>
          </p:nvPr>
        </p:nvSpPr>
        <p:spPr>
          <a:xfrm>
            <a:off x="379800" y="138850"/>
            <a:ext cx="8384400" cy="1054800"/>
          </a:xfrm>
          <a:prstGeom prst="rect">
            <a:avLst/>
          </a:prstGeom>
        </p:spPr>
        <p:txBody>
          <a:bodyPr anchorCtr="0" anchor="ctr" bIns="91425" lIns="91425" spcFirstLastPara="1" rIns="91425" wrap="square" tIns="91425">
            <a:noAutofit/>
          </a:bodyPr>
          <a:lstStyle>
            <a:lvl1pPr lvl="0" rtl="0">
              <a:lnSpc>
                <a:spcPct val="115000"/>
              </a:lnSpc>
              <a:spcBef>
                <a:spcPts val="0"/>
              </a:spcBef>
              <a:spcAft>
                <a:spcPts val="0"/>
              </a:spcAft>
              <a:buClr>
                <a:schemeClr val="lt1"/>
              </a:buClr>
              <a:buSzPts val="3600"/>
              <a:buNone/>
              <a:defRPr sz="3600">
                <a:solidFill>
                  <a:schemeClr val="l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p:txBody>
      </p:sp>
      <p:sp>
        <p:nvSpPr>
          <p:cNvPr id="208" name="Google Shape;208;p27"/>
          <p:cNvSpPr txBox="1"/>
          <p:nvPr>
            <p:ph idx="1" type="subTitle"/>
          </p:nvPr>
        </p:nvSpPr>
        <p:spPr>
          <a:xfrm>
            <a:off x="379800" y="1193650"/>
            <a:ext cx="4002300" cy="4191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lt1"/>
              </a:buClr>
              <a:buSzPts val="1800"/>
              <a:buNone/>
              <a:defRPr b="1">
                <a:solidFill>
                  <a:schemeClr val="lt1"/>
                </a:solidFill>
              </a:defRPr>
            </a:lvl1pPr>
            <a:lvl2pPr lvl="1" rtl="0">
              <a:spcBef>
                <a:spcPts val="1600"/>
              </a:spcBef>
              <a:spcAft>
                <a:spcPts val="0"/>
              </a:spcAft>
              <a:buClr>
                <a:schemeClr val="lt1"/>
              </a:buClr>
              <a:buSzPts val="1800"/>
              <a:buNone/>
              <a:defRPr>
                <a:solidFill>
                  <a:schemeClr val="lt1"/>
                </a:solidFill>
              </a:defRPr>
            </a:lvl2pPr>
            <a:lvl3pPr lvl="2" rtl="0">
              <a:spcBef>
                <a:spcPts val="1600"/>
              </a:spcBef>
              <a:spcAft>
                <a:spcPts val="0"/>
              </a:spcAft>
              <a:buClr>
                <a:schemeClr val="lt1"/>
              </a:buClr>
              <a:buSzPts val="1800"/>
              <a:buNone/>
              <a:defRPr>
                <a:solidFill>
                  <a:schemeClr val="lt1"/>
                </a:solidFill>
              </a:defRPr>
            </a:lvl3pPr>
            <a:lvl4pPr lvl="3" rtl="0">
              <a:spcBef>
                <a:spcPts val="1600"/>
              </a:spcBef>
              <a:spcAft>
                <a:spcPts val="0"/>
              </a:spcAft>
              <a:buClr>
                <a:schemeClr val="lt1"/>
              </a:buClr>
              <a:buSzPts val="1800"/>
              <a:buNone/>
              <a:defRPr>
                <a:solidFill>
                  <a:schemeClr val="lt1"/>
                </a:solidFill>
              </a:defRPr>
            </a:lvl4pPr>
            <a:lvl5pPr lvl="4" rtl="0">
              <a:spcBef>
                <a:spcPts val="1600"/>
              </a:spcBef>
              <a:spcAft>
                <a:spcPts val="0"/>
              </a:spcAft>
              <a:buClr>
                <a:schemeClr val="lt1"/>
              </a:buClr>
              <a:buSzPts val="1800"/>
              <a:buNone/>
              <a:defRPr>
                <a:solidFill>
                  <a:schemeClr val="lt1"/>
                </a:solidFill>
              </a:defRPr>
            </a:lvl5pPr>
            <a:lvl6pPr lvl="5" rtl="0">
              <a:spcBef>
                <a:spcPts val="1600"/>
              </a:spcBef>
              <a:spcAft>
                <a:spcPts val="0"/>
              </a:spcAft>
              <a:buClr>
                <a:schemeClr val="lt1"/>
              </a:buClr>
              <a:buSzPts val="1800"/>
              <a:buNone/>
              <a:defRPr>
                <a:solidFill>
                  <a:schemeClr val="lt1"/>
                </a:solidFill>
              </a:defRPr>
            </a:lvl6pPr>
            <a:lvl7pPr lvl="6" rtl="0">
              <a:spcBef>
                <a:spcPts val="1600"/>
              </a:spcBef>
              <a:spcAft>
                <a:spcPts val="0"/>
              </a:spcAft>
              <a:buClr>
                <a:schemeClr val="lt1"/>
              </a:buClr>
              <a:buSzPts val="1800"/>
              <a:buNone/>
              <a:defRPr>
                <a:solidFill>
                  <a:schemeClr val="lt1"/>
                </a:solidFill>
              </a:defRPr>
            </a:lvl7pPr>
            <a:lvl8pPr lvl="7" rtl="0">
              <a:spcBef>
                <a:spcPts val="1600"/>
              </a:spcBef>
              <a:spcAft>
                <a:spcPts val="0"/>
              </a:spcAft>
              <a:buClr>
                <a:schemeClr val="lt1"/>
              </a:buClr>
              <a:buSzPts val="1800"/>
              <a:buNone/>
              <a:defRPr>
                <a:solidFill>
                  <a:schemeClr val="lt1"/>
                </a:solidFill>
              </a:defRPr>
            </a:lvl8pPr>
            <a:lvl9pPr lvl="8" rtl="0">
              <a:spcBef>
                <a:spcPts val="1600"/>
              </a:spcBef>
              <a:spcAft>
                <a:spcPts val="1600"/>
              </a:spcAft>
              <a:buClr>
                <a:schemeClr val="lt1"/>
              </a:buClr>
              <a:buSzPts val="1800"/>
              <a:buNone/>
              <a:defRPr>
                <a:solidFill>
                  <a:schemeClr val="lt1"/>
                </a:solidFill>
              </a:defRPr>
            </a:lvl9pPr>
          </a:lstStyle>
          <a:p/>
        </p:txBody>
      </p:sp>
      <p:sp>
        <p:nvSpPr>
          <p:cNvPr id="209" name="Google Shape;209;p27"/>
          <p:cNvSpPr txBox="1"/>
          <p:nvPr>
            <p:ph idx="2" type="body"/>
          </p:nvPr>
        </p:nvSpPr>
        <p:spPr>
          <a:xfrm>
            <a:off x="379800" y="1726225"/>
            <a:ext cx="4002300" cy="26241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Clr>
                <a:schemeClr val="accent3"/>
              </a:buClr>
              <a:buSzPts val="1400"/>
              <a:buChar char="●"/>
              <a:defRPr sz="1400">
                <a:solidFill>
                  <a:schemeClr val="lt1"/>
                </a:solidFill>
              </a:defRPr>
            </a:lvl1pPr>
            <a:lvl2pPr indent="-317500" lvl="1" marL="914400" rtl="0">
              <a:spcBef>
                <a:spcPts val="1600"/>
              </a:spcBef>
              <a:spcAft>
                <a:spcPts val="0"/>
              </a:spcAft>
              <a:buClr>
                <a:schemeClr val="accent3"/>
              </a:buClr>
              <a:buSzPts val="1400"/>
              <a:buChar char="○"/>
              <a:defRPr sz="1400">
                <a:solidFill>
                  <a:schemeClr val="lt1"/>
                </a:solidFill>
              </a:defRPr>
            </a:lvl2pPr>
            <a:lvl3pPr indent="-317500" lvl="2" marL="1371600" rtl="0">
              <a:spcBef>
                <a:spcPts val="1600"/>
              </a:spcBef>
              <a:spcAft>
                <a:spcPts val="0"/>
              </a:spcAft>
              <a:buClr>
                <a:schemeClr val="accent3"/>
              </a:buClr>
              <a:buSzPts val="1400"/>
              <a:buChar char="■"/>
              <a:defRPr sz="1400">
                <a:solidFill>
                  <a:schemeClr val="lt1"/>
                </a:solidFill>
              </a:defRPr>
            </a:lvl3pPr>
            <a:lvl4pPr indent="-317500" lvl="3" marL="1828800" rtl="0">
              <a:spcBef>
                <a:spcPts val="1600"/>
              </a:spcBef>
              <a:spcAft>
                <a:spcPts val="0"/>
              </a:spcAft>
              <a:buClr>
                <a:schemeClr val="accent3"/>
              </a:buClr>
              <a:buSzPts val="1400"/>
              <a:buChar char="●"/>
              <a:defRPr sz="1400">
                <a:solidFill>
                  <a:schemeClr val="lt1"/>
                </a:solidFill>
              </a:defRPr>
            </a:lvl4pPr>
            <a:lvl5pPr indent="-317500" lvl="4" marL="2286000" rtl="0">
              <a:spcBef>
                <a:spcPts val="1600"/>
              </a:spcBef>
              <a:spcAft>
                <a:spcPts val="0"/>
              </a:spcAft>
              <a:buClr>
                <a:schemeClr val="accent3"/>
              </a:buClr>
              <a:buSzPts val="1400"/>
              <a:buChar char="○"/>
              <a:defRPr sz="1400">
                <a:solidFill>
                  <a:schemeClr val="lt1"/>
                </a:solidFill>
              </a:defRPr>
            </a:lvl5pPr>
            <a:lvl6pPr indent="-317500" lvl="5" marL="2743200" rtl="0">
              <a:spcBef>
                <a:spcPts val="1600"/>
              </a:spcBef>
              <a:spcAft>
                <a:spcPts val="0"/>
              </a:spcAft>
              <a:buClr>
                <a:schemeClr val="accent3"/>
              </a:buClr>
              <a:buSzPts val="1400"/>
              <a:buChar char="■"/>
              <a:defRPr sz="1400">
                <a:solidFill>
                  <a:schemeClr val="lt1"/>
                </a:solidFill>
              </a:defRPr>
            </a:lvl6pPr>
            <a:lvl7pPr indent="-317500" lvl="6" marL="3200400" rtl="0">
              <a:spcBef>
                <a:spcPts val="1600"/>
              </a:spcBef>
              <a:spcAft>
                <a:spcPts val="0"/>
              </a:spcAft>
              <a:buClr>
                <a:schemeClr val="accent3"/>
              </a:buClr>
              <a:buSzPts val="1400"/>
              <a:buChar char="●"/>
              <a:defRPr sz="1400">
                <a:solidFill>
                  <a:schemeClr val="lt1"/>
                </a:solidFill>
              </a:defRPr>
            </a:lvl7pPr>
            <a:lvl8pPr indent="-317500" lvl="7" marL="3657600" rtl="0">
              <a:spcBef>
                <a:spcPts val="1600"/>
              </a:spcBef>
              <a:spcAft>
                <a:spcPts val="0"/>
              </a:spcAft>
              <a:buClr>
                <a:schemeClr val="accent3"/>
              </a:buClr>
              <a:buSzPts val="1400"/>
              <a:buChar char="○"/>
              <a:defRPr sz="1400">
                <a:solidFill>
                  <a:schemeClr val="lt1"/>
                </a:solidFill>
              </a:defRPr>
            </a:lvl8pPr>
            <a:lvl9pPr indent="-317500" lvl="8" marL="4114800" rtl="0">
              <a:spcBef>
                <a:spcPts val="1600"/>
              </a:spcBef>
              <a:spcAft>
                <a:spcPts val="1600"/>
              </a:spcAft>
              <a:buClr>
                <a:schemeClr val="accent3"/>
              </a:buClr>
              <a:buSzPts val="1400"/>
              <a:buChar char="■"/>
              <a:defRPr sz="1400">
                <a:solidFill>
                  <a:schemeClr val="lt1"/>
                </a:solidFill>
              </a:defRPr>
            </a:lvl9pPr>
          </a:lstStyle>
          <a:p/>
        </p:txBody>
      </p:sp>
      <p:sp>
        <p:nvSpPr>
          <p:cNvPr id="210" name="Google Shape;210;p27"/>
          <p:cNvSpPr txBox="1"/>
          <p:nvPr>
            <p:ph idx="3" type="subTitle"/>
          </p:nvPr>
        </p:nvSpPr>
        <p:spPr>
          <a:xfrm>
            <a:off x="4761900" y="1188925"/>
            <a:ext cx="4002300" cy="4191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lt1"/>
              </a:buClr>
              <a:buSzPts val="1800"/>
              <a:buNone/>
              <a:defRPr b="1">
                <a:solidFill>
                  <a:schemeClr val="lt1"/>
                </a:solidFill>
              </a:defRPr>
            </a:lvl1pPr>
            <a:lvl2pPr lvl="1" rtl="0">
              <a:spcBef>
                <a:spcPts val="1600"/>
              </a:spcBef>
              <a:spcAft>
                <a:spcPts val="0"/>
              </a:spcAft>
              <a:buClr>
                <a:schemeClr val="lt1"/>
              </a:buClr>
              <a:buSzPts val="1600"/>
              <a:buNone/>
              <a:defRPr sz="1600">
                <a:solidFill>
                  <a:schemeClr val="lt1"/>
                </a:solidFill>
              </a:defRPr>
            </a:lvl2pPr>
            <a:lvl3pPr lvl="2" rtl="0">
              <a:spcBef>
                <a:spcPts val="1600"/>
              </a:spcBef>
              <a:spcAft>
                <a:spcPts val="0"/>
              </a:spcAft>
              <a:buClr>
                <a:schemeClr val="lt1"/>
              </a:buClr>
              <a:buSzPts val="1600"/>
              <a:buNone/>
              <a:defRPr sz="1600">
                <a:solidFill>
                  <a:schemeClr val="lt1"/>
                </a:solidFill>
              </a:defRPr>
            </a:lvl3pPr>
            <a:lvl4pPr lvl="3" rtl="0">
              <a:spcBef>
                <a:spcPts val="1600"/>
              </a:spcBef>
              <a:spcAft>
                <a:spcPts val="0"/>
              </a:spcAft>
              <a:buClr>
                <a:schemeClr val="lt1"/>
              </a:buClr>
              <a:buSzPts val="1600"/>
              <a:buNone/>
              <a:defRPr sz="1600">
                <a:solidFill>
                  <a:schemeClr val="lt1"/>
                </a:solidFill>
              </a:defRPr>
            </a:lvl4pPr>
            <a:lvl5pPr lvl="4" rtl="0">
              <a:spcBef>
                <a:spcPts val="1600"/>
              </a:spcBef>
              <a:spcAft>
                <a:spcPts val="0"/>
              </a:spcAft>
              <a:buClr>
                <a:schemeClr val="lt1"/>
              </a:buClr>
              <a:buSzPts val="1600"/>
              <a:buNone/>
              <a:defRPr sz="1600">
                <a:solidFill>
                  <a:schemeClr val="lt1"/>
                </a:solidFill>
              </a:defRPr>
            </a:lvl5pPr>
            <a:lvl6pPr lvl="5" rtl="0">
              <a:spcBef>
                <a:spcPts val="1600"/>
              </a:spcBef>
              <a:spcAft>
                <a:spcPts val="0"/>
              </a:spcAft>
              <a:buClr>
                <a:schemeClr val="lt1"/>
              </a:buClr>
              <a:buSzPts val="1600"/>
              <a:buNone/>
              <a:defRPr sz="1600">
                <a:solidFill>
                  <a:schemeClr val="lt1"/>
                </a:solidFill>
              </a:defRPr>
            </a:lvl6pPr>
            <a:lvl7pPr lvl="6" rtl="0">
              <a:spcBef>
                <a:spcPts val="1600"/>
              </a:spcBef>
              <a:spcAft>
                <a:spcPts val="0"/>
              </a:spcAft>
              <a:buClr>
                <a:schemeClr val="lt1"/>
              </a:buClr>
              <a:buSzPts val="1600"/>
              <a:buNone/>
              <a:defRPr sz="1600">
                <a:solidFill>
                  <a:schemeClr val="lt1"/>
                </a:solidFill>
              </a:defRPr>
            </a:lvl7pPr>
            <a:lvl8pPr lvl="7" rtl="0">
              <a:spcBef>
                <a:spcPts val="1600"/>
              </a:spcBef>
              <a:spcAft>
                <a:spcPts val="0"/>
              </a:spcAft>
              <a:buClr>
                <a:schemeClr val="lt1"/>
              </a:buClr>
              <a:buSzPts val="1600"/>
              <a:buNone/>
              <a:defRPr sz="1600">
                <a:solidFill>
                  <a:schemeClr val="lt1"/>
                </a:solidFill>
              </a:defRPr>
            </a:lvl8pPr>
            <a:lvl9pPr lvl="8" rtl="0">
              <a:spcBef>
                <a:spcPts val="1600"/>
              </a:spcBef>
              <a:spcAft>
                <a:spcPts val="1600"/>
              </a:spcAft>
              <a:buClr>
                <a:schemeClr val="lt1"/>
              </a:buClr>
              <a:buSzPts val="1600"/>
              <a:buNone/>
              <a:defRPr sz="1600">
                <a:solidFill>
                  <a:schemeClr val="lt1"/>
                </a:solidFill>
              </a:defRPr>
            </a:lvl9pPr>
          </a:lstStyle>
          <a:p/>
        </p:txBody>
      </p:sp>
      <p:sp>
        <p:nvSpPr>
          <p:cNvPr id="211" name="Google Shape;211;p27"/>
          <p:cNvSpPr txBox="1"/>
          <p:nvPr>
            <p:ph idx="4" type="body"/>
          </p:nvPr>
        </p:nvSpPr>
        <p:spPr>
          <a:xfrm>
            <a:off x="4761900" y="1726225"/>
            <a:ext cx="4002300" cy="26241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Clr>
                <a:schemeClr val="accent3"/>
              </a:buClr>
              <a:buSzPts val="1400"/>
              <a:buChar char="●"/>
              <a:defRPr sz="1400">
                <a:solidFill>
                  <a:schemeClr val="lt1"/>
                </a:solidFill>
              </a:defRPr>
            </a:lvl1pPr>
            <a:lvl2pPr indent="-317500" lvl="1" marL="914400" rtl="0">
              <a:spcBef>
                <a:spcPts val="1600"/>
              </a:spcBef>
              <a:spcAft>
                <a:spcPts val="0"/>
              </a:spcAft>
              <a:buClr>
                <a:schemeClr val="accent3"/>
              </a:buClr>
              <a:buSzPts val="1400"/>
              <a:buChar char="○"/>
              <a:defRPr sz="1400">
                <a:solidFill>
                  <a:schemeClr val="lt1"/>
                </a:solidFill>
              </a:defRPr>
            </a:lvl2pPr>
            <a:lvl3pPr indent="-317500" lvl="2" marL="1371600" rtl="0">
              <a:spcBef>
                <a:spcPts val="1600"/>
              </a:spcBef>
              <a:spcAft>
                <a:spcPts val="0"/>
              </a:spcAft>
              <a:buClr>
                <a:schemeClr val="accent3"/>
              </a:buClr>
              <a:buSzPts val="1400"/>
              <a:buChar char="■"/>
              <a:defRPr sz="1400">
                <a:solidFill>
                  <a:schemeClr val="lt1"/>
                </a:solidFill>
              </a:defRPr>
            </a:lvl3pPr>
            <a:lvl4pPr indent="-317500" lvl="3" marL="1828800" rtl="0">
              <a:spcBef>
                <a:spcPts val="1600"/>
              </a:spcBef>
              <a:spcAft>
                <a:spcPts val="0"/>
              </a:spcAft>
              <a:buClr>
                <a:schemeClr val="accent3"/>
              </a:buClr>
              <a:buSzPts val="1400"/>
              <a:buChar char="●"/>
              <a:defRPr sz="1400">
                <a:solidFill>
                  <a:schemeClr val="lt1"/>
                </a:solidFill>
              </a:defRPr>
            </a:lvl4pPr>
            <a:lvl5pPr indent="-317500" lvl="4" marL="2286000" rtl="0">
              <a:spcBef>
                <a:spcPts val="1600"/>
              </a:spcBef>
              <a:spcAft>
                <a:spcPts val="0"/>
              </a:spcAft>
              <a:buClr>
                <a:schemeClr val="accent3"/>
              </a:buClr>
              <a:buSzPts val="1400"/>
              <a:buChar char="○"/>
              <a:defRPr sz="1400">
                <a:solidFill>
                  <a:schemeClr val="lt1"/>
                </a:solidFill>
              </a:defRPr>
            </a:lvl5pPr>
            <a:lvl6pPr indent="-317500" lvl="5" marL="2743200" rtl="0">
              <a:spcBef>
                <a:spcPts val="1600"/>
              </a:spcBef>
              <a:spcAft>
                <a:spcPts val="0"/>
              </a:spcAft>
              <a:buClr>
                <a:schemeClr val="accent3"/>
              </a:buClr>
              <a:buSzPts val="1400"/>
              <a:buChar char="■"/>
              <a:defRPr sz="1400">
                <a:solidFill>
                  <a:schemeClr val="lt1"/>
                </a:solidFill>
              </a:defRPr>
            </a:lvl6pPr>
            <a:lvl7pPr indent="-317500" lvl="6" marL="3200400" rtl="0">
              <a:spcBef>
                <a:spcPts val="1600"/>
              </a:spcBef>
              <a:spcAft>
                <a:spcPts val="0"/>
              </a:spcAft>
              <a:buClr>
                <a:schemeClr val="accent3"/>
              </a:buClr>
              <a:buSzPts val="1400"/>
              <a:buChar char="●"/>
              <a:defRPr sz="1400">
                <a:solidFill>
                  <a:schemeClr val="lt1"/>
                </a:solidFill>
              </a:defRPr>
            </a:lvl7pPr>
            <a:lvl8pPr indent="-317500" lvl="7" marL="3657600" rtl="0">
              <a:spcBef>
                <a:spcPts val="1600"/>
              </a:spcBef>
              <a:spcAft>
                <a:spcPts val="0"/>
              </a:spcAft>
              <a:buClr>
                <a:schemeClr val="accent3"/>
              </a:buClr>
              <a:buSzPts val="1400"/>
              <a:buChar char="○"/>
              <a:defRPr sz="1400">
                <a:solidFill>
                  <a:schemeClr val="lt1"/>
                </a:solidFill>
              </a:defRPr>
            </a:lvl8pPr>
            <a:lvl9pPr indent="-317500" lvl="8" marL="4114800" rtl="0">
              <a:spcBef>
                <a:spcPts val="1600"/>
              </a:spcBef>
              <a:spcAft>
                <a:spcPts val="1600"/>
              </a:spcAft>
              <a:buClr>
                <a:schemeClr val="accent3"/>
              </a:buClr>
              <a:buSzPts val="1400"/>
              <a:buChar char="■"/>
              <a:defRPr sz="1400">
                <a:solidFill>
                  <a:schemeClr val="lt1"/>
                </a:solidFill>
              </a:defRPr>
            </a:lvl9pPr>
          </a:lstStyle>
          <a:p/>
        </p:txBody>
      </p:sp>
      <p:pic>
        <p:nvPicPr>
          <p:cNvPr descr="Perkins School for the Blind logo" id="212" name="Google Shape;212;p27"/>
          <p:cNvPicPr preferRelativeResize="0"/>
          <p:nvPr/>
        </p:nvPicPr>
        <p:blipFill rotWithShape="1">
          <a:blip r:embed="rId2">
            <a:alphaModFix/>
          </a:blip>
          <a:srcRect b="0" l="3704" r="3694" t="0"/>
          <a:stretch/>
        </p:blipFill>
        <p:spPr>
          <a:xfrm>
            <a:off x="364883" y="4630950"/>
            <a:ext cx="1041659" cy="419101"/>
          </a:xfrm>
          <a:prstGeom prst="rect">
            <a:avLst/>
          </a:prstGeom>
          <a:noFill/>
          <a:ln>
            <a:noFill/>
          </a:ln>
        </p:spPr>
      </p:pic>
      <p:sp>
        <p:nvSpPr>
          <p:cNvPr id="213" name="Google Shape;213;p27"/>
          <p:cNvSpPr txBox="1"/>
          <p:nvPr>
            <p:ph idx="12" type="sldNum"/>
          </p:nvPr>
        </p:nvSpPr>
        <p:spPr>
          <a:xfrm>
            <a:off x="4761885" y="4702950"/>
            <a:ext cx="4107000" cy="393600"/>
          </a:xfrm>
          <a:prstGeom prst="rect">
            <a:avLst/>
          </a:prstGeom>
        </p:spPr>
        <p:txBody>
          <a:bodyPr anchorCtr="0" anchor="ctr" bIns="91425" lIns="91425" spcFirstLastPara="1" rIns="91425" wrap="square" tIns="91425">
            <a:noAutofit/>
          </a:bodyPr>
          <a:lstStyle>
            <a:lvl1pPr lvl="0" rtl="0">
              <a:buNone/>
              <a:defRPr sz="1600">
                <a:solidFill>
                  <a:schemeClr val="lt1"/>
                </a:solidFill>
                <a:latin typeface="Arial"/>
                <a:ea typeface="Arial"/>
                <a:cs typeface="Arial"/>
                <a:sym typeface="Arial"/>
              </a:defRPr>
            </a:lvl1pPr>
            <a:lvl2pPr lvl="1" rtl="0">
              <a:buNone/>
              <a:defRPr sz="1600">
                <a:solidFill>
                  <a:schemeClr val="lt1"/>
                </a:solidFill>
                <a:latin typeface="Arial"/>
                <a:ea typeface="Arial"/>
                <a:cs typeface="Arial"/>
                <a:sym typeface="Arial"/>
              </a:defRPr>
            </a:lvl2pPr>
            <a:lvl3pPr lvl="2" rtl="0">
              <a:buNone/>
              <a:defRPr sz="1600">
                <a:solidFill>
                  <a:schemeClr val="lt1"/>
                </a:solidFill>
                <a:latin typeface="Arial"/>
                <a:ea typeface="Arial"/>
                <a:cs typeface="Arial"/>
                <a:sym typeface="Arial"/>
              </a:defRPr>
            </a:lvl3pPr>
            <a:lvl4pPr lvl="3" rtl="0">
              <a:buNone/>
              <a:defRPr sz="1600">
                <a:solidFill>
                  <a:schemeClr val="lt1"/>
                </a:solidFill>
                <a:latin typeface="Arial"/>
                <a:ea typeface="Arial"/>
                <a:cs typeface="Arial"/>
                <a:sym typeface="Arial"/>
              </a:defRPr>
            </a:lvl4pPr>
            <a:lvl5pPr lvl="4" rtl="0">
              <a:buNone/>
              <a:defRPr sz="1600">
                <a:solidFill>
                  <a:schemeClr val="lt1"/>
                </a:solidFill>
                <a:latin typeface="Arial"/>
                <a:ea typeface="Arial"/>
                <a:cs typeface="Arial"/>
                <a:sym typeface="Arial"/>
              </a:defRPr>
            </a:lvl5pPr>
            <a:lvl6pPr lvl="5" rtl="0">
              <a:buNone/>
              <a:defRPr sz="1600">
                <a:solidFill>
                  <a:schemeClr val="lt1"/>
                </a:solidFill>
                <a:latin typeface="Arial"/>
                <a:ea typeface="Arial"/>
                <a:cs typeface="Arial"/>
                <a:sym typeface="Arial"/>
              </a:defRPr>
            </a:lvl6pPr>
            <a:lvl7pPr lvl="6" rtl="0">
              <a:buNone/>
              <a:defRPr sz="1600">
                <a:solidFill>
                  <a:schemeClr val="lt1"/>
                </a:solidFill>
                <a:latin typeface="Arial"/>
                <a:ea typeface="Arial"/>
                <a:cs typeface="Arial"/>
                <a:sym typeface="Arial"/>
              </a:defRPr>
            </a:lvl7pPr>
            <a:lvl8pPr lvl="7" rtl="0">
              <a:buNone/>
              <a:defRPr sz="1600">
                <a:solidFill>
                  <a:schemeClr val="lt1"/>
                </a:solidFill>
                <a:latin typeface="Arial"/>
                <a:ea typeface="Arial"/>
                <a:cs typeface="Arial"/>
                <a:sym typeface="Arial"/>
              </a:defRPr>
            </a:lvl8pPr>
            <a:lvl9pPr lvl="8" rtl="0">
              <a:buNone/>
              <a:defRPr sz="1600">
                <a:solidFill>
                  <a:schemeClr val="lt1"/>
                </a:solidFill>
                <a:latin typeface="Arial"/>
                <a:ea typeface="Arial"/>
                <a:cs typeface="Arial"/>
                <a:sym typeface="Arial"/>
              </a:defRPr>
            </a:lvl9pPr>
          </a:lstStyle>
          <a:p>
            <a:pPr indent="0" lvl="0" marL="0" rtl="0" algn="r">
              <a:spcBef>
                <a:spcPts val="0"/>
              </a:spcBef>
              <a:spcAft>
                <a:spcPts val="0"/>
              </a:spcAft>
              <a:buNone/>
            </a:pPr>
            <a:r>
              <a:rPr lang="en"/>
              <a:t>Perkins.org  |  </a:t>
            </a:r>
            <a:fld id="{00000000-1234-1234-1234-123412341234}" type="slidenum">
              <a:rPr lang="en"/>
              <a:t>‹#›</a:t>
            </a:fld>
            <a:endParaRPr/>
          </a:p>
        </p:txBody>
      </p:sp>
      <p:cxnSp>
        <p:nvCxnSpPr>
          <p:cNvPr id="214" name="Google Shape;214;p27"/>
          <p:cNvCxnSpPr/>
          <p:nvPr/>
        </p:nvCxnSpPr>
        <p:spPr>
          <a:xfrm>
            <a:off x="379800" y="4560175"/>
            <a:ext cx="8384400" cy="0"/>
          </a:xfrm>
          <a:prstGeom prst="straightConnector1">
            <a:avLst/>
          </a:prstGeom>
          <a:noFill/>
          <a:ln cap="flat" cmpd="sng" w="9525">
            <a:solidFill>
              <a:schemeClr val="lt1"/>
            </a:solidFill>
            <a:prstDash val="solid"/>
            <a:round/>
            <a:headEnd len="med" w="med" type="none"/>
            <a:tailEnd len="med" w="med" type="none"/>
          </a:ln>
        </p:spPr>
      </p:cxn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1. Photo with text - Dark text">
  <p:cSld name="CUSTOM_3">
    <p:spTree>
      <p:nvGrpSpPr>
        <p:cNvPr id="215" name="Shape 215"/>
        <p:cNvGrpSpPr/>
        <p:nvPr/>
      </p:nvGrpSpPr>
      <p:grpSpPr>
        <a:xfrm>
          <a:off x="0" y="0"/>
          <a:ext cx="0" cy="0"/>
          <a:chOff x="0" y="0"/>
          <a:chExt cx="0" cy="0"/>
        </a:xfrm>
      </p:grpSpPr>
      <p:sp>
        <p:nvSpPr>
          <p:cNvPr id="216" name="Google Shape;216;p28"/>
          <p:cNvSpPr txBox="1"/>
          <p:nvPr>
            <p:ph type="title"/>
          </p:nvPr>
        </p:nvSpPr>
        <p:spPr>
          <a:xfrm>
            <a:off x="379800" y="138850"/>
            <a:ext cx="8384400" cy="1054800"/>
          </a:xfrm>
          <a:prstGeom prst="rect">
            <a:avLst/>
          </a:prstGeom>
        </p:spPr>
        <p:txBody>
          <a:bodyPr anchorCtr="0" anchor="ctr" bIns="91425" lIns="91425" spcFirstLastPara="1" rIns="91425" wrap="square" tIns="91425">
            <a:noAutofit/>
          </a:bodyPr>
          <a:lstStyle>
            <a:lvl1pPr lvl="0" rtl="0">
              <a:spcBef>
                <a:spcPts val="0"/>
              </a:spcBef>
              <a:spcAft>
                <a:spcPts val="0"/>
              </a:spcAft>
              <a:buSzPts val="3600"/>
              <a:buNone/>
              <a:defRPr sz="36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17" name="Google Shape;217;p28"/>
          <p:cNvSpPr txBox="1"/>
          <p:nvPr>
            <p:ph idx="1" type="subTitle"/>
          </p:nvPr>
        </p:nvSpPr>
        <p:spPr>
          <a:xfrm>
            <a:off x="379800" y="1193650"/>
            <a:ext cx="4769400" cy="4191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dk2"/>
              </a:buClr>
              <a:buSzPts val="1800"/>
              <a:buNone/>
              <a:defRPr b="1">
                <a:solidFill>
                  <a:schemeClr val="dk2"/>
                </a:solidFill>
              </a:defRPr>
            </a:lvl1pPr>
            <a:lvl2pPr lvl="1" rtl="0">
              <a:spcBef>
                <a:spcPts val="1600"/>
              </a:spcBef>
              <a:spcAft>
                <a:spcPts val="0"/>
              </a:spcAft>
              <a:buSzPts val="1800"/>
              <a:buNone/>
              <a:defRPr/>
            </a:lvl2pPr>
            <a:lvl3pPr lvl="2" rtl="0">
              <a:spcBef>
                <a:spcPts val="1600"/>
              </a:spcBef>
              <a:spcAft>
                <a:spcPts val="0"/>
              </a:spcAft>
              <a:buSzPts val="1800"/>
              <a:buNone/>
              <a:defRPr/>
            </a:lvl3pPr>
            <a:lvl4pPr lvl="3" rtl="0">
              <a:spcBef>
                <a:spcPts val="1600"/>
              </a:spcBef>
              <a:spcAft>
                <a:spcPts val="0"/>
              </a:spcAft>
              <a:buSzPts val="1800"/>
              <a:buNone/>
              <a:defRPr/>
            </a:lvl4pPr>
            <a:lvl5pPr lvl="4" rtl="0">
              <a:spcBef>
                <a:spcPts val="1600"/>
              </a:spcBef>
              <a:spcAft>
                <a:spcPts val="0"/>
              </a:spcAft>
              <a:buSzPts val="1800"/>
              <a:buNone/>
              <a:defRPr/>
            </a:lvl5pPr>
            <a:lvl6pPr lvl="5" rtl="0">
              <a:spcBef>
                <a:spcPts val="1600"/>
              </a:spcBef>
              <a:spcAft>
                <a:spcPts val="0"/>
              </a:spcAft>
              <a:buSzPts val="1800"/>
              <a:buNone/>
              <a:defRPr/>
            </a:lvl6pPr>
            <a:lvl7pPr lvl="6" rtl="0">
              <a:spcBef>
                <a:spcPts val="1600"/>
              </a:spcBef>
              <a:spcAft>
                <a:spcPts val="0"/>
              </a:spcAft>
              <a:buSzPts val="1800"/>
              <a:buNone/>
              <a:defRPr/>
            </a:lvl7pPr>
            <a:lvl8pPr lvl="7" rtl="0">
              <a:spcBef>
                <a:spcPts val="1600"/>
              </a:spcBef>
              <a:spcAft>
                <a:spcPts val="0"/>
              </a:spcAft>
              <a:buSzPts val="1800"/>
              <a:buNone/>
              <a:defRPr/>
            </a:lvl8pPr>
            <a:lvl9pPr lvl="8" rtl="0">
              <a:spcBef>
                <a:spcPts val="1600"/>
              </a:spcBef>
              <a:spcAft>
                <a:spcPts val="1600"/>
              </a:spcAft>
              <a:buSzPts val="1800"/>
              <a:buNone/>
              <a:defRPr/>
            </a:lvl9pPr>
          </a:lstStyle>
          <a:p/>
        </p:txBody>
      </p:sp>
      <p:sp>
        <p:nvSpPr>
          <p:cNvPr id="218" name="Google Shape;218;p28"/>
          <p:cNvSpPr txBox="1"/>
          <p:nvPr>
            <p:ph idx="2" type="body"/>
          </p:nvPr>
        </p:nvSpPr>
        <p:spPr>
          <a:xfrm>
            <a:off x="379800" y="1612750"/>
            <a:ext cx="4769400" cy="27375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17500" lvl="1" marL="914400" rtl="0">
              <a:spcBef>
                <a:spcPts val="1600"/>
              </a:spcBef>
              <a:spcAft>
                <a:spcPts val="0"/>
              </a:spcAft>
              <a:buSzPts val="1400"/>
              <a:buChar char="○"/>
              <a:defRPr sz="1400"/>
            </a:lvl2pPr>
            <a:lvl3pPr indent="-317500" lvl="2" marL="1371600" rtl="0">
              <a:spcBef>
                <a:spcPts val="1600"/>
              </a:spcBef>
              <a:spcAft>
                <a:spcPts val="0"/>
              </a:spcAft>
              <a:buSzPts val="1400"/>
              <a:buChar char="■"/>
              <a:defRPr sz="1400"/>
            </a:lvl3pPr>
            <a:lvl4pPr indent="-317500" lvl="3" marL="1828800" rtl="0">
              <a:spcBef>
                <a:spcPts val="1600"/>
              </a:spcBef>
              <a:spcAft>
                <a:spcPts val="0"/>
              </a:spcAft>
              <a:buSzPts val="1400"/>
              <a:buChar char="●"/>
              <a:defRPr sz="1400"/>
            </a:lvl4pPr>
            <a:lvl5pPr indent="-317500" lvl="4" marL="2286000" rtl="0">
              <a:spcBef>
                <a:spcPts val="1600"/>
              </a:spcBef>
              <a:spcAft>
                <a:spcPts val="0"/>
              </a:spcAft>
              <a:buSzPts val="1400"/>
              <a:buChar char="○"/>
              <a:defRPr sz="1400"/>
            </a:lvl5pPr>
            <a:lvl6pPr indent="-317500" lvl="5" marL="2743200" rtl="0">
              <a:spcBef>
                <a:spcPts val="1600"/>
              </a:spcBef>
              <a:spcAft>
                <a:spcPts val="0"/>
              </a:spcAft>
              <a:buSzPts val="1400"/>
              <a:buChar char="■"/>
              <a:defRPr sz="1400"/>
            </a:lvl6pPr>
            <a:lvl7pPr indent="-317500" lvl="6" marL="3200400" rtl="0">
              <a:spcBef>
                <a:spcPts val="1600"/>
              </a:spcBef>
              <a:spcAft>
                <a:spcPts val="0"/>
              </a:spcAft>
              <a:buSzPts val="1400"/>
              <a:buChar char="●"/>
              <a:defRPr sz="1400"/>
            </a:lvl7pPr>
            <a:lvl8pPr indent="-317500" lvl="7" marL="3657600" rtl="0">
              <a:spcBef>
                <a:spcPts val="1600"/>
              </a:spcBef>
              <a:spcAft>
                <a:spcPts val="0"/>
              </a:spcAft>
              <a:buSzPts val="1400"/>
              <a:buChar char="○"/>
              <a:defRPr sz="1400"/>
            </a:lvl8pPr>
            <a:lvl9pPr indent="-317500" lvl="8" marL="4114800" rtl="0">
              <a:spcBef>
                <a:spcPts val="1600"/>
              </a:spcBef>
              <a:spcAft>
                <a:spcPts val="1600"/>
              </a:spcAft>
              <a:buSzPts val="1400"/>
              <a:buChar char="■"/>
              <a:defRPr sz="1400"/>
            </a:lvl9pPr>
          </a:lstStyle>
          <a:p/>
        </p:txBody>
      </p:sp>
      <p:sp>
        <p:nvSpPr>
          <p:cNvPr descr="Photo placeholder" id="219" name="Google Shape;219;p28"/>
          <p:cNvSpPr/>
          <p:nvPr>
            <p:ph idx="3" type="pic"/>
          </p:nvPr>
        </p:nvSpPr>
        <p:spPr>
          <a:xfrm>
            <a:off x="5607600" y="1193650"/>
            <a:ext cx="3156600" cy="3156600"/>
          </a:xfrm>
          <a:prstGeom prst="rect">
            <a:avLst/>
          </a:prstGeom>
          <a:noFill/>
          <a:ln>
            <a:noFill/>
          </a:ln>
        </p:spPr>
      </p:sp>
      <p:pic>
        <p:nvPicPr>
          <p:cNvPr descr="Perkins School for the Blind logo" id="220" name="Google Shape;220;p28"/>
          <p:cNvPicPr preferRelativeResize="0"/>
          <p:nvPr/>
        </p:nvPicPr>
        <p:blipFill rotWithShape="1">
          <a:blip r:embed="rId2">
            <a:alphaModFix/>
          </a:blip>
          <a:srcRect b="0" l="3704" r="3694" t="0"/>
          <a:stretch/>
        </p:blipFill>
        <p:spPr>
          <a:xfrm>
            <a:off x="364900" y="4630950"/>
            <a:ext cx="1041628" cy="419101"/>
          </a:xfrm>
          <a:prstGeom prst="rect">
            <a:avLst/>
          </a:prstGeom>
          <a:noFill/>
          <a:ln>
            <a:noFill/>
          </a:ln>
        </p:spPr>
      </p:pic>
      <p:sp>
        <p:nvSpPr>
          <p:cNvPr id="221" name="Google Shape;221;p28"/>
          <p:cNvSpPr txBox="1"/>
          <p:nvPr>
            <p:ph idx="12" type="sldNum"/>
          </p:nvPr>
        </p:nvSpPr>
        <p:spPr>
          <a:xfrm>
            <a:off x="3915987" y="4702950"/>
            <a:ext cx="4952700" cy="393600"/>
          </a:xfrm>
          <a:prstGeom prst="rect">
            <a:avLst/>
          </a:prstGeom>
        </p:spPr>
        <p:txBody>
          <a:bodyPr anchorCtr="0" anchor="ctr" bIns="91425" lIns="91425" spcFirstLastPara="1" rIns="91425" wrap="square" tIns="91425">
            <a:noAutofit/>
          </a:bodyPr>
          <a:lstStyle>
            <a:lvl1pPr lvl="0" rtl="0">
              <a:buNone/>
              <a:defRPr sz="1600">
                <a:solidFill>
                  <a:schemeClr val="dk1"/>
                </a:solidFill>
                <a:latin typeface="Arial"/>
                <a:ea typeface="Arial"/>
                <a:cs typeface="Arial"/>
                <a:sym typeface="Arial"/>
              </a:defRPr>
            </a:lvl1pPr>
            <a:lvl2pPr lvl="1" rtl="0">
              <a:buNone/>
              <a:defRPr sz="1600">
                <a:solidFill>
                  <a:schemeClr val="dk1"/>
                </a:solidFill>
                <a:latin typeface="Arial"/>
                <a:ea typeface="Arial"/>
                <a:cs typeface="Arial"/>
                <a:sym typeface="Arial"/>
              </a:defRPr>
            </a:lvl2pPr>
            <a:lvl3pPr lvl="2" rtl="0">
              <a:buNone/>
              <a:defRPr sz="1600">
                <a:solidFill>
                  <a:schemeClr val="dk1"/>
                </a:solidFill>
                <a:latin typeface="Arial"/>
                <a:ea typeface="Arial"/>
                <a:cs typeface="Arial"/>
                <a:sym typeface="Arial"/>
              </a:defRPr>
            </a:lvl3pPr>
            <a:lvl4pPr lvl="3" rtl="0">
              <a:buNone/>
              <a:defRPr sz="1600">
                <a:solidFill>
                  <a:schemeClr val="dk1"/>
                </a:solidFill>
                <a:latin typeface="Arial"/>
                <a:ea typeface="Arial"/>
                <a:cs typeface="Arial"/>
                <a:sym typeface="Arial"/>
              </a:defRPr>
            </a:lvl4pPr>
            <a:lvl5pPr lvl="4" rtl="0">
              <a:buNone/>
              <a:defRPr sz="1600">
                <a:solidFill>
                  <a:schemeClr val="dk1"/>
                </a:solidFill>
                <a:latin typeface="Arial"/>
                <a:ea typeface="Arial"/>
                <a:cs typeface="Arial"/>
                <a:sym typeface="Arial"/>
              </a:defRPr>
            </a:lvl5pPr>
            <a:lvl6pPr lvl="5" rtl="0">
              <a:buNone/>
              <a:defRPr sz="1600">
                <a:solidFill>
                  <a:schemeClr val="dk1"/>
                </a:solidFill>
                <a:latin typeface="Arial"/>
                <a:ea typeface="Arial"/>
                <a:cs typeface="Arial"/>
                <a:sym typeface="Arial"/>
              </a:defRPr>
            </a:lvl6pPr>
            <a:lvl7pPr lvl="6" rtl="0">
              <a:buNone/>
              <a:defRPr sz="1600">
                <a:solidFill>
                  <a:schemeClr val="dk1"/>
                </a:solidFill>
                <a:latin typeface="Arial"/>
                <a:ea typeface="Arial"/>
                <a:cs typeface="Arial"/>
                <a:sym typeface="Arial"/>
              </a:defRPr>
            </a:lvl7pPr>
            <a:lvl8pPr lvl="7" rtl="0">
              <a:buNone/>
              <a:defRPr sz="1600">
                <a:solidFill>
                  <a:schemeClr val="dk1"/>
                </a:solidFill>
                <a:latin typeface="Arial"/>
                <a:ea typeface="Arial"/>
                <a:cs typeface="Arial"/>
                <a:sym typeface="Arial"/>
              </a:defRPr>
            </a:lvl8pPr>
            <a:lvl9pPr lvl="8" rtl="0">
              <a:buNone/>
              <a:defRPr sz="1600">
                <a:solidFill>
                  <a:schemeClr val="dk1"/>
                </a:solidFill>
                <a:latin typeface="Arial"/>
                <a:ea typeface="Arial"/>
                <a:cs typeface="Arial"/>
                <a:sym typeface="Arial"/>
              </a:defRPr>
            </a:lvl9pPr>
          </a:lstStyle>
          <a:p>
            <a:pPr indent="0" lvl="0" marL="0" rtl="0" algn="r">
              <a:spcBef>
                <a:spcPts val="0"/>
              </a:spcBef>
              <a:spcAft>
                <a:spcPts val="0"/>
              </a:spcAft>
              <a:buNone/>
            </a:pPr>
            <a:r>
              <a:rPr lang="en"/>
              <a:t>Perkins.org  |  </a:t>
            </a:r>
            <a:fld id="{00000000-1234-1234-1234-123412341234}" type="slidenum">
              <a:rPr lang="en"/>
              <a:t>‹#›</a:t>
            </a:fld>
            <a:endParaRPr/>
          </a:p>
        </p:txBody>
      </p:sp>
      <p:cxnSp>
        <p:nvCxnSpPr>
          <p:cNvPr id="222" name="Google Shape;222;p28"/>
          <p:cNvCxnSpPr/>
          <p:nvPr/>
        </p:nvCxnSpPr>
        <p:spPr>
          <a:xfrm>
            <a:off x="379800" y="4560175"/>
            <a:ext cx="8384400" cy="0"/>
          </a:xfrm>
          <a:prstGeom prst="straightConnector1">
            <a:avLst/>
          </a:prstGeom>
          <a:noFill/>
          <a:ln cap="flat" cmpd="sng" w="9525">
            <a:solidFill>
              <a:schemeClr val="dk2"/>
            </a:solidFill>
            <a:prstDash val="solid"/>
            <a:round/>
            <a:headEnd len="med" w="med" type="none"/>
            <a:tailEnd len="med" w="med" type="none"/>
          </a:ln>
        </p:spPr>
      </p:cxn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2. Photo with text - Light text">
  <p:cSld name="CUSTOM_3_1">
    <p:bg>
      <p:bgPr>
        <a:solidFill>
          <a:schemeClr val="dk2"/>
        </a:solidFill>
      </p:bgPr>
    </p:bg>
    <p:spTree>
      <p:nvGrpSpPr>
        <p:cNvPr id="223" name="Shape 223"/>
        <p:cNvGrpSpPr/>
        <p:nvPr/>
      </p:nvGrpSpPr>
      <p:grpSpPr>
        <a:xfrm>
          <a:off x="0" y="0"/>
          <a:ext cx="0" cy="0"/>
          <a:chOff x="0" y="0"/>
          <a:chExt cx="0" cy="0"/>
        </a:xfrm>
      </p:grpSpPr>
      <p:sp>
        <p:nvSpPr>
          <p:cNvPr id="224" name="Google Shape;224;p29"/>
          <p:cNvSpPr txBox="1"/>
          <p:nvPr>
            <p:ph type="title"/>
          </p:nvPr>
        </p:nvSpPr>
        <p:spPr>
          <a:xfrm>
            <a:off x="379800" y="138850"/>
            <a:ext cx="8384400" cy="1054800"/>
          </a:xfrm>
          <a:prstGeom prst="rect">
            <a:avLst/>
          </a:prstGeom>
        </p:spPr>
        <p:txBody>
          <a:bodyPr anchorCtr="0" anchor="ctr" bIns="91425" lIns="91425" spcFirstLastPara="1" rIns="91425" wrap="square" tIns="91425">
            <a:noAutofit/>
          </a:bodyPr>
          <a:lstStyle>
            <a:lvl1pPr lvl="0" rtl="0">
              <a:spcBef>
                <a:spcPts val="0"/>
              </a:spcBef>
              <a:spcAft>
                <a:spcPts val="0"/>
              </a:spcAft>
              <a:buClr>
                <a:schemeClr val="lt1"/>
              </a:buClr>
              <a:buSzPts val="3600"/>
              <a:buNone/>
              <a:defRPr sz="3600">
                <a:solidFill>
                  <a:schemeClr val="l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p:txBody>
      </p:sp>
      <p:sp>
        <p:nvSpPr>
          <p:cNvPr id="225" name="Google Shape;225;p29"/>
          <p:cNvSpPr txBox="1"/>
          <p:nvPr>
            <p:ph idx="1" type="subTitle"/>
          </p:nvPr>
        </p:nvSpPr>
        <p:spPr>
          <a:xfrm>
            <a:off x="379800" y="1193650"/>
            <a:ext cx="4739700" cy="4191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lt1"/>
              </a:buClr>
              <a:buSzPts val="1800"/>
              <a:buNone/>
              <a:defRPr b="1">
                <a:solidFill>
                  <a:schemeClr val="lt1"/>
                </a:solidFill>
              </a:defRPr>
            </a:lvl1pPr>
            <a:lvl2pPr lvl="1" rtl="0">
              <a:spcBef>
                <a:spcPts val="1600"/>
              </a:spcBef>
              <a:spcAft>
                <a:spcPts val="0"/>
              </a:spcAft>
              <a:buClr>
                <a:schemeClr val="lt1"/>
              </a:buClr>
              <a:buSzPts val="1800"/>
              <a:buNone/>
              <a:defRPr>
                <a:solidFill>
                  <a:schemeClr val="lt1"/>
                </a:solidFill>
              </a:defRPr>
            </a:lvl2pPr>
            <a:lvl3pPr lvl="2" rtl="0">
              <a:spcBef>
                <a:spcPts val="1600"/>
              </a:spcBef>
              <a:spcAft>
                <a:spcPts val="0"/>
              </a:spcAft>
              <a:buClr>
                <a:schemeClr val="lt1"/>
              </a:buClr>
              <a:buSzPts val="1800"/>
              <a:buNone/>
              <a:defRPr>
                <a:solidFill>
                  <a:schemeClr val="lt1"/>
                </a:solidFill>
              </a:defRPr>
            </a:lvl3pPr>
            <a:lvl4pPr lvl="3" rtl="0">
              <a:spcBef>
                <a:spcPts val="1600"/>
              </a:spcBef>
              <a:spcAft>
                <a:spcPts val="0"/>
              </a:spcAft>
              <a:buClr>
                <a:schemeClr val="lt1"/>
              </a:buClr>
              <a:buSzPts val="1800"/>
              <a:buNone/>
              <a:defRPr>
                <a:solidFill>
                  <a:schemeClr val="lt1"/>
                </a:solidFill>
              </a:defRPr>
            </a:lvl4pPr>
            <a:lvl5pPr lvl="4" rtl="0">
              <a:spcBef>
                <a:spcPts val="1600"/>
              </a:spcBef>
              <a:spcAft>
                <a:spcPts val="0"/>
              </a:spcAft>
              <a:buClr>
                <a:schemeClr val="lt1"/>
              </a:buClr>
              <a:buSzPts val="1800"/>
              <a:buNone/>
              <a:defRPr>
                <a:solidFill>
                  <a:schemeClr val="lt1"/>
                </a:solidFill>
              </a:defRPr>
            </a:lvl5pPr>
            <a:lvl6pPr lvl="5" rtl="0">
              <a:spcBef>
                <a:spcPts val="1600"/>
              </a:spcBef>
              <a:spcAft>
                <a:spcPts val="0"/>
              </a:spcAft>
              <a:buClr>
                <a:schemeClr val="lt1"/>
              </a:buClr>
              <a:buSzPts val="1800"/>
              <a:buNone/>
              <a:defRPr>
                <a:solidFill>
                  <a:schemeClr val="lt1"/>
                </a:solidFill>
              </a:defRPr>
            </a:lvl6pPr>
            <a:lvl7pPr lvl="6" rtl="0">
              <a:spcBef>
                <a:spcPts val="1600"/>
              </a:spcBef>
              <a:spcAft>
                <a:spcPts val="0"/>
              </a:spcAft>
              <a:buClr>
                <a:schemeClr val="lt1"/>
              </a:buClr>
              <a:buSzPts val="1800"/>
              <a:buNone/>
              <a:defRPr>
                <a:solidFill>
                  <a:schemeClr val="lt1"/>
                </a:solidFill>
              </a:defRPr>
            </a:lvl7pPr>
            <a:lvl8pPr lvl="7" rtl="0">
              <a:spcBef>
                <a:spcPts val="1600"/>
              </a:spcBef>
              <a:spcAft>
                <a:spcPts val="0"/>
              </a:spcAft>
              <a:buClr>
                <a:schemeClr val="lt1"/>
              </a:buClr>
              <a:buSzPts val="1800"/>
              <a:buNone/>
              <a:defRPr>
                <a:solidFill>
                  <a:schemeClr val="lt1"/>
                </a:solidFill>
              </a:defRPr>
            </a:lvl8pPr>
            <a:lvl9pPr lvl="8" rtl="0">
              <a:spcBef>
                <a:spcPts val="1600"/>
              </a:spcBef>
              <a:spcAft>
                <a:spcPts val="1600"/>
              </a:spcAft>
              <a:buClr>
                <a:schemeClr val="lt1"/>
              </a:buClr>
              <a:buSzPts val="1800"/>
              <a:buNone/>
              <a:defRPr>
                <a:solidFill>
                  <a:schemeClr val="lt1"/>
                </a:solidFill>
              </a:defRPr>
            </a:lvl9pPr>
          </a:lstStyle>
          <a:p/>
        </p:txBody>
      </p:sp>
      <p:sp>
        <p:nvSpPr>
          <p:cNvPr id="226" name="Google Shape;226;p29"/>
          <p:cNvSpPr txBox="1"/>
          <p:nvPr>
            <p:ph idx="2" type="body"/>
          </p:nvPr>
        </p:nvSpPr>
        <p:spPr>
          <a:xfrm>
            <a:off x="379800" y="1612750"/>
            <a:ext cx="4739700" cy="27375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Clr>
                <a:schemeClr val="accent3"/>
              </a:buClr>
              <a:buSzPts val="1400"/>
              <a:buChar char="●"/>
              <a:defRPr sz="1400">
                <a:solidFill>
                  <a:schemeClr val="lt1"/>
                </a:solidFill>
              </a:defRPr>
            </a:lvl1pPr>
            <a:lvl2pPr indent="-317500" lvl="1" marL="914400" rtl="0">
              <a:spcBef>
                <a:spcPts val="1600"/>
              </a:spcBef>
              <a:spcAft>
                <a:spcPts val="0"/>
              </a:spcAft>
              <a:buClr>
                <a:schemeClr val="accent3"/>
              </a:buClr>
              <a:buSzPts val="1400"/>
              <a:buChar char="○"/>
              <a:defRPr sz="1400">
                <a:solidFill>
                  <a:schemeClr val="lt1"/>
                </a:solidFill>
              </a:defRPr>
            </a:lvl2pPr>
            <a:lvl3pPr indent="-317500" lvl="2" marL="1371600" rtl="0">
              <a:spcBef>
                <a:spcPts val="1600"/>
              </a:spcBef>
              <a:spcAft>
                <a:spcPts val="0"/>
              </a:spcAft>
              <a:buClr>
                <a:schemeClr val="accent3"/>
              </a:buClr>
              <a:buSzPts val="1400"/>
              <a:buChar char="■"/>
              <a:defRPr sz="1400">
                <a:solidFill>
                  <a:schemeClr val="lt1"/>
                </a:solidFill>
              </a:defRPr>
            </a:lvl3pPr>
            <a:lvl4pPr indent="-317500" lvl="3" marL="1828800" rtl="0">
              <a:spcBef>
                <a:spcPts val="1600"/>
              </a:spcBef>
              <a:spcAft>
                <a:spcPts val="0"/>
              </a:spcAft>
              <a:buClr>
                <a:schemeClr val="accent3"/>
              </a:buClr>
              <a:buSzPts val="1400"/>
              <a:buChar char="●"/>
              <a:defRPr sz="1400">
                <a:solidFill>
                  <a:schemeClr val="lt1"/>
                </a:solidFill>
              </a:defRPr>
            </a:lvl4pPr>
            <a:lvl5pPr indent="-317500" lvl="4" marL="2286000" rtl="0">
              <a:spcBef>
                <a:spcPts val="1600"/>
              </a:spcBef>
              <a:spcAft>
                <a:spcPts val="0"/>
              </a:spcAft>
              <a:buClr>
                <a:schemeClr val="accent3"/>
              </a:buClr>
              <a:buSzPts val="1400"/>
              <a:buChar char="○"/>
              <a:defRPr sz="1400">
                <a:solidFill>
                  <a:schemeClr val="lt1"/>
                </a:solidFill>
              </a:defRPr>
            </a:lvl5pPr>
            <a:lvl6pPr indent="-317500" lvl="5" marL="2743200" rtl="0">
              <a:spcBef>
                <a:spcPts val="1600"/>
              </a:spcBef>
              <a:spcAft>
                <a:spcPts val="0"/>
              </a:spcAft>
              <a:buClr>
                <a:schemeClr val="accent3"/>
              </a:buClr>
              <a:buSzPts val="1400"/>
              <a:buChar char="■"/>
              <a:defRPr sz="1400">
                <a:solidFill>
                  <a:schemeClr val="lt1"/>
                </a:solidFill>
              </a:defRPr>
            </a:lvl6pPr>
            <a:lvl7pPr indent="-317500" lvl="6" marL="3200400" rtl="0">
              <a:spcBef>
                <a:spcPts val="1600"/>
              </a:spcBef>
              <a:spcAft>
                <a:spcPts val="0"/>
              </a:spcAft>
              <a:buClr>
                <a:schemeClr val="accent3"/>
              </a:buClr>
              <a:buSzPts val="1400"/>
              <a:buChar char="●"/>
              <a:defRPr sz="1400">
                <a:solidFill>
                  <a:schemeClr val="lt1"/>
                </a:solidFill>
              </a:defRPr>
            </a:lvl7pPr>
            <a:lvl8pPr indent="-317500" lvl="7" marL="3657600" rtl="0">
              <a:spcBef>
                <a:spcPts val="1600"/>
              </a:spcBef>
              <a:spcAft>
                <a:spcPts val="0"/>
              </a:spcAft>
              <a:buClr>
                <a:schemeClr val="accent3"/>
              </a:buClr>
              <a:buSzPts val="1400"/>
              <a:buChar char="○"/>
              <a:defRPr sz="1400">
                <a:solidFill>
                  <a:schemeClr val="lt1"/>
                </a:solidFill>
              </a:defRPr>
            </a:lvl8pPr>
            <a:lvl9pPr indent="-317500" lvl="8" marL="4114800" rtl="0">
              <a:spcBef>
                <a:spcPts val="1600"/>
              </a:spcBef>
              <a:spcAft>
                <a:spcPts val="1600"/>
              </a:spcAft>
              <a:buClr>
                <a:schemeClr val="accent3"/>
              </a:buClr>
              <a:buSzPts val="1400"/>
              <a:buChar char="■"/>
              <a:defRPr sz="1400">
                <a:solidFill>
                  <a:schemeClr val="lt1"/>
                </a:solidFill>
              </a:defRPr>
            </a:lvl9pPr>
          </a:lstStyle>
          <a:p/>
        </p:txBody>
      </p:sp>
      <p:sp>
        <p:nvSpPr>
          <p:cNvPr descr="Photo placeholder" id="227" name="Google Shape;227;p29"/>
          <p:cNvSpPr/>
          <p:nvPr>
            <p:ph idx="3" type="pic"/>
          </p:nvPr>
        </p:nvSpPr>
        <p:spPr>
          <a:xfrm>
            <a:off x="5607600" y="1193650"/>
            <a:ext cx="3156600" cy="3156600"/>
          </a:xfrm>
          <a:prstGeom prst="rect">
            <a:avLst/>
          </a:prstGeom>
          <a:noFill/>
          <a:ln>
            <a:noFill/>
          </a:ln>
        </p:spPr>
      </p:sp>
      <p:pic>
        <p:nvPicPr>
          <p:cNvPr descr="Perkins School for the Blind logo" id="228" name="Google Shape;228;p29"/>
          <p:cNvPicPr preferRelativeResize="0"/>
          <p:nvPr/>
        </p:nvPicPr>
        <p:blipFill rotWithShape="1">
          <a:blip r:embed="rId2">
            <a:alphaModFix/>
          </a:blip>
          <a:srcRect b="0" l="3703" r="3703" t="0"/>
          <a:stretch/>
        </p:blipFill>
        <p:spPr>
          <a:xfrm>
            <a:off x="364900" y="4630950"/>
            <a:ext cx="1041628" cy="419101"/>
          </a:xfrm>
          <a:prstGeom prst="rect">
            <a:avLst/>
          </a:prstGeom>
          <a:noFill/>
          <a:ln>
            <a:noFill/>
          </a:ln>
        </p:spPr>
      </p:pic>
      <p:sp>
        <p:nvSpPr>
          <p:cNvPr id="229" name="Google Shape;229;p29"/>
          <p:cNvSpPr txBox="1"/>
          <p:nvPr>
            <p:ph idx="12" type="sldNum"/>
          </p:nvPr>
        </p:nvSpPr>
        <p:spPr>
          <a:xfrm>
            <a:off x="3915987" y="4702950"/>
            <a:ext cx="4952700" cy="393600"/>
          </a:xfrm>
          <a:prstGeom prst="rect">
            <a:avLst/>
          </a:prstGeom>
        </p:spPr>
        <p:txBody>
          <a:bodyPr anchorCtr="0" anchor="ctr" bIns="91425" lIns="91425" spcFirstLastPara="1" rIns="91425" wrap="square" tIns="91425">
            <a:noAutofit/>
          </a:bodyPr>
          <a:lstStyle>
            <a:lvl1pPr lvl="0" rtl="0">
              <a:buNone/>
              <a:defRPr sz="1600">
                <a:solidFill>
                  <a:schemeClr val="lt1"/>
                </a:solidFill>
                <a:latin typeface="Arial"/>
                <a:ea typeface="Arial"/>
                <a:cs typeface="Arial"/>
                <a:sym typeface="Arial"/>
              </a:defRPr>
            </a:lvl1pPr>
            <a:lvl2pPr lvl="1" rtl="0">
              <a:buNone/>
              <a:defRPr sz="1600">
                <a:solidFill>
                  <a:schemeClr val="lt1"/>
                </a:solidFill>
                <a:latin typeface="Arial"/>
                <a:ea typeface="Arial"/>
                <a:cs typeface="Arial"/>
                <a:sym typeface="Arial"/>
              </a:defRPr>
            </a:lvl2pPr>
            <a:lvl3pPr lvl="2" rtl="0">
              <a:buNone/>
              <a:defRPr sz="1600">
                <a:solidFill>
                  <a:schemeClr val="lt1"/>
                </a:solidFill>
                <a:latin typeface="Arial"/>
                <a:ea typeface="Arial"/>
                <a:cs typeface="Arial"/>
                <a:sym typeface="Arial"/>
              </a:defRPr>
            </a:lvl3pPr>
            <a:lvl4pPr lvl="3" rtl="0">
              <a:buNone/>
              <a:defRPr sz="1600">
                <a:solidFill>
                  <a:schemeClr val="lt1"/>
                </a:solidFill>
                <a:latin typeface="Arial"/>
                <a:ea typeface="Arial"/>
                <a:cs typeface="Arial"/>
                <a:sym typeface="Arial"/>
              </a:defRPr>
            </a:lvl4pPr>
            <a:lvl5pPr lvl="4" rtl="0">
              <a:buNone/>
              <a:defRPr sz="1600">
                <a:solidFill>
                  <a:schemeClr val="lt1"/>
                </a:solidFill>
                <a:latin typeface="Arial"/>
                <a:ea typeface="Arial"/>
                <a:cs typeface="Arial"/>
                <a:sym typeface="Arial"/>
              </a:defRPr>
            </a:lvl5pPr>
            <a:lvl6pPr lvl="5" rtl="0">
              <a:buNone/>
              <a:defRPr sz="1600">
                <a:solidFill>
                  <a:schemeClr val="lt1"/>
                </a:solidFill>
                <a:latin typeface="Arial"/>
                <a:ea typeface="Arial"/>
                <a:cs typeface="Arial"/>
                <a:sym typeface="Arial"/>
              </a:defRPr>
            </a:lvl6pPr>
            <a:lvl7pPr lvl="6" rtl="0">
              <a:buNone/>
              <a:defRPr sz="1600">
                <a:solidFill>
                  <a:schemeClr val="lt1"/>
                </a:solidFill>
                <a:latin typeface="Arial"/>
                <a:ea typeface="Arial"/>
                <a:cs typeface="Arial"/>
                <a:sym typeface="Arial"/>
              </a:defRPr>
            </a:lvl7pPr>
            <a:lvl8pPr lvl="7" rtl="0">
              <a:buNone/>
              <a:defRPr sz="1600">
                <a:solidFill>
                  <a:schemeClr val="lt1"/>
                </a:solidFill>
                <a:latin typeface="Arial"/>
                <a:ea typeface="Arial"/>
                <a:cs typeface="Arial"/>
                <a:sym typeface="Arial"/>
              </a:defRPr>
            </a:lvl8pPr>
            <a:lvl9pPr lvl="8" rtl="0">
              <a:buNone/>
              <a:defRPr sz="1600">
                <a:solidFill>
                  <a:schemeClr val="lt1"/>
                </a:solidFill>
                <a:latin typeface="Arial"/>
                <a:ea typeface="Arial"/>
                <a:cs typeface="Arial"/>
                <a:sym typeface="Arial"/>
              </a:defRPr>
            </a:lvl9pPr>
          </a:lstStyle>
          <a:p>
            <a:pPr indent="0" lvl="0" marL="0" rtl="0" algn="r">
              <a:spcBef>
                <a:spcPts val="0"/>
              </a:spcBef>
              <a:spcAft>
                <a:spcPts val="0"/>
              </a:spcAft>
              <a:buNone/>
            </a:pPr>
            <a:r>
              <a:rPr lang="en"/>
              <a:t>Perkins.org  |  </a:t>
            </a:r>
            <a:fld id="{00000000-1234-1234-1234-123412341234}" type="slidenum">
              <a:rPr lang="en"/>
              <a:t>‹#›</a:t>
            </a:fld>
            <a:endParaRPr/>
          </a:p>
        </p:txBody>
      </p:sp>
      <p:cxnSp>
        <p:nvCxnSpPr>
          <p:cNvPr id="230" name="Google Shape;230;p29"/>
          <p:cNvCxnSpPr/>
          <p:nvPr/>
        </p:nvCxnSpPr>
        <p:spPr>
          <a:xfrm>
            <a:off x="379800" y="4560175"/>
            <a:ext cx="8384400" cy="0"/>
          </a:xfrm>
          <a:prstGeom prst="straightConnector1">
            <a:avLst/>
          </a:prstGeom>
          <a:noFill/>
          <a:ln cap="flat" cmpd="sng" w="9525">
            <a:solidFill>
              <a:schemeClr val="lt1"/>
            </a:solidFill>
            <a:prstDash val="solid"/>
            <a:round/>
            <a:headEnd len="med" w="med" type="none"/>
            <a:tailEnd len="med" w="med" type="none"/>
          </a:ln>
        </p:spPr>
      </p:cxn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1. Photo collage - Dark text 1">
  <p:cSld name="CUSTOM_3_2">
    <p:spTree>
      <p:nvGrpSpPr>
        <p:cNvPr id="231" name="Shape 231"/>
        <p:cNvGrpSpPr/>
        <p:nvPr/>
      </p:nvGrpSpPr>
      <p:grpSpPr>
        <a:xfrm>
          <a:off x="0" y="0"/>
          <a:ext cx="0" cy="0"/>
          <a:chOff x="0" y="0"/>
          <a:chExt cx="0" cy="0"/>
        </a:xfrm>
      </p:grpSpPr>
      <p:sp>
        <p:nvSpPr>
          <p:cNvPr id="232" name="Google Shape;232;p30"/>
          <p:cNvSpPr txBox="1"/>
          <p:nvPr>
            <p:ph type="title"/>
          </p:nvPr>
        </p:nvSpPr>
        <p:spPr>
          <a:xfrm>
            <a:off x="379800" y="138850"/>
            <a:ext cx="8384400" cy="1054800"/>
          </a:xfrm>
          <a:prstGeom prst="rect">
            <a:avLst/>
          </a:prstGeom>
        </p:spPr>
        <p:txBody>
          <a:bodyPr anchorCtr="0" anchor="ctr" bIns="91425" lIns="91425" spcFirstLastPara="1" rIns="91425" wrap="square" tIns="91425">
            <a:noAutofit/>
          </a:bodyPr>
          <a:lstStyle>
            <a:lvl1pPr lvl="0" rtl="0">
              <a:lnSpc>
                <a:spcPct val="115000"/>
              </a:lnSpc>
              <a:spcBef>
                <a:spcPts val="0"/>
              </a:spcBef>
              <a:spcAft>
                <a:spcPts val="0"/>
              </a:spcAft>
              <a:buSzPts val="3600"/>
              <a:buNone/>
              <a:defRPr sz="36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33" name="Google Shape;233;p30"/>
          <p:cNvSpPr txBox="1"/>
          <p:nvPr>
            <p:ph idx="1" type="subTitle"/>
          </p:nvPr>
        </p:nvSpPr>
        <p:spPr>
          <a:xfrm>
            <a:off x="379800" y="1193650"/>
            <a:ext cx="3852000" cy="4191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dk2"/>
              </a:buClr>
              <a:buSzPts val="1800"/>
              <a:buNone/>
              <a:defRPr b="1">
                <a:solidFill>
                  <a:schemeClr val="dk2"/>
                </a:solidFill>
              </a:defRPr>
            </a:lvl1pPr>
            <a:lvl2pPr lvl="1" rtl="0">
              <a:spcBef>
                <a:spcPts val="1600"/>
              </a:spcBef>
              <a:spcAft>
                <a:spcPts val="0"/>
              </a:spcAft>
              <a:buSzPts val="1800"/>
              <a:buNone/>
              <a:defRPr/>
            </a:lvl2pPr>
            <a:lvl3pPr lvl="2" rtl="0">
              <a:spcBef>
                <a:spcPts val="1600"/>
              </a:spcBef>
              <a:spcAft>
                <a:spcPts val="0"/>
              </a:spcAft>
              <a:buSzPts val="1800"/>
              <a:buNone/>
              <a:defRPr/>
            </a:lvl3pPr>
            <a:lvl4pPr lvl="3" rtl="0">
              <a:spcBef>
                <a:spcPts val="1600"/>
              </a:spcBef>
              <a:spcAft>
                <a:spcPts val="0"/>
              </a:spcAft>
              <a:buSzPts val="1800"/>
              <a:buNone/>
              <a:defRPr/>
            </a:lvl4pPr>
            <a:lvl5pPr lvl="4" rtl="0">
              <a:spcBef>
                <a:spcPts val="1600"/>
              </a:spcBef>
              <a:spcAft>
                <a:spcPts val="0"/>
              </a:spcAft>
              <a:buSzPts val="1800"/>
              <a:buNone/>
              <a:defRPr/>
            </a:lvl5pPr>
            <a:lvl6pPr lvl="5" rtl="0">
              <a:spcBef>
                <a:spcPts val="1600"/>
              </a:spcBef>
              <a:spcAft>
                <a:spcPts val="0"/>
              </a:spcAft>
              <a:buSzPts val="1800"/>
              <a:buNone/>
              <a:defRPr/>
            </a:lvl6pPr>
            <a:lvl7pPr lvl="6" rtl="0">
              <a:spcBef>
                <a:spcPts val="1600"/>
              </a:spcBef>
              <a:spcAft>
                <a:spcPts val="0"/>
              </a:spcAft>
              <a:buSzPts val="1800"/>
              <a:buNone/>
              <a:defRPr/>
            </a:lvl7pPr>
            <a:lvl8pPr lvl="7" rtl="0">
              <a:spcBef>
                <a:spcPts val="1600"/>
              </a:spcBef>
              <a:spcAft>
                <a:spcPts val="0"/>
              </a:spcAft>
              <a:buSzPts val="1800"/>
              <a:buNone/>
              <a:defRPr/>
            </a:lvl8pPr>
            <a:lvl9pPr lvl="8" rtl="0">
              <a:spcBef>
                <a:spcPts val="1600"/>
              </a:spcBef>
              <a:spcAft>
                <a:spcPts val="1600"/>
              </a:spcAft>
              <a:buSzPts val="1800"/>
              <a:buNone/>
              <a:defRPr/>
            </a:lvl9pPr>
          </a:lstStyle>
          <a:p/>
        </p:txBody>
      </p:sp>
      <p:sp>
        <p:nvSpPr>
          <p:cNvPr id="234" name="Google Shape;234;p30"/>
          <p:cNvSpPr txBox="1"/>
          <p:nvPr>
            <p:ph idx="2" type="body"/>
          </p:nvPr>
        </p:nvSpPr>
        <p:spPr>
          <a:xfrm>
            <a:off x="379800" y="1612750"/>
            <a:ext cx="3852000" cy="27375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17500" lvl="1" marL="914400" rtl="0">
              <a:spcBef>
                <a:spcPts val="1600"/>
              </a:spcBef>
              <a:spcAft>
                <a:spcPts val="0"/>
              </a:spcAft>
              <a:buSzPts val="1400"/>
              <a:buChar char="○"/>
              <a:defRPr sz="1400"/>
            </a:lvl2pPr>
            <a:lvl3pPr indent="-317500" lvl="2" marL="1371600" rtl="0">
              <a:spcBef>
                <a:spcPts val="1600"/>
              </a:spcBef>
              <a:spcAft>
                <a:spcPts val="0"/>
              </a:spcAft>
              <a:buSzPts val="1400"/>
              <a:buChar char="■"/>
              <a:defRPr sz="1400"/>
            </a:lvl3pPr>
            <a:lvl4pPr indent="-317500" lvl="3" marL="1828800" rtl="0">
              <a:spcBef>
                <a:spcPts val="1600"/>
              </a:spcBef>
              <a:spcAft>
                <a:spcPts val="0"/>
              </a:spcAft>
              <a:buSzPts val="1400"/>
              <a:buChar char="●"/>
              <a:defRPr sz="1400"/>
            </a:lvl4pPr>
            <a:lvl5pPr indent="-317500" lvl="4" marL="2286000" rtl="0">
              <a:spcBef>
                <a:spcPts val="1600"/>
              </a:spcBef>
              <a:spcAft>
                <a:spcPts val="0"/>
              </a:spcAft>
              <a:buSzPts val="1400"/>
              <a:buChar char="○"/>
              <a:defRPr sz="1400"/>
            </a:lvl5pPr>
            <a:lvl6pPr indent="-317500" lvl="5" marL="2743200" rtl="0">
              <a:spcBef>
                <a:spcPts val="1600"/>
              </a:spcBef>
              <a:spcAft>
                <a:spcPts val="0"/>
              </a:spcAft>
              <a:buSzPts val="1400"/>
              <a:buChar char="■"/>
              <a:defRPr sz="1400"/>
            </a:lvl6pPr>
            <a:lvl7pPr indent="-317500" lvl="6" marL="3200400" rtl="0">
              <a:spcBef>
                <a:spcPts val="1600"/>
              </a:spcBef>
              <a:spcAft>
                <a:spcPts val="0"/>
              </a:spcAft>
              <a:buSzPts val="1400"/>
              <a:buChar char="●"/>
              <a:defRPr sz="1400"/>
            </a:lvl7pPr>
            <a:lvl8pPr indent="-317500" lvl="7" marL="3657600" rtl="0">
              <a:spcBef>
                <a:spcPts val="1600"/>
              </a:spcBef>
              <a:spcAft>
                <a:spcPts val="0"/>
              </a:spcAft>
              <a:buSzPts val="1400"/>
              <a:buChar char="○"/>
              <a:defRPr sz="1400"/>
            </a:lvl8pPr>
            <a:lvl9pPr indent="-317500" lvl="8" marL="4114800" rtl="0">
              <a:spcBef>
                <a:spcPts val="1600"/>
              </a:spcBef>
              <a:spcAft>
                <a:spcPts val="1600"/>
              </a:spcAft>
              <a:buSzPts val="1400"/>
              <a:buChar char="■"/>
              <a:defRPr sz="1400"/>
            </a:lvl9pPr>
          </a:lstStyle>
          <a:p/>
        </p:txBody>
      </p:sp>
      <p:sp>
        <p:nvSpPr>
          <p:cNvPr descr="Photo placeholder" id="235" name="Google Shape;235;p30"/>
          <p:cNvSpPr/>
          <p:nvPr>
            <p:ph idx="3" type="pic"/>
          </p:nvPr>
        </p:nvSpPr>
        <p:spPr>
          <a:xfrm>
            <a:off x="4401000" y="1193650"/>
            <a:ext cx="1302000" cy="1302000"/>
          </a:xfrm>
          <a:prstGeom prst="rect">
            <a:avLst/>
          </a:prstGeom>
          <a:noFill/>
          <a:ln>
            <a:noFill/>
          </a:ln>
        </p:spPr>
      </p:sp>
      <p:sp>
        <p:nvSpPr>
          <p:cNvPr descr="Photo placeholder" id="236" name="Google Shape;236;p30"/>
          <p:cNvSpPr/>
          <p:nvPr>
            <p:ph idx="4" type="pic"/>
          </p:nvPr>
        </p:nvSpPr>
        <p:spPr>
          <a:xfrm>
            <a:off x="5931600" y="1193650"/>
            <a:ext cx="1302000" cy="1302000"/>
          </a:xfrm>
          <a:prstGeom prst="rect">
            <a:avLst/>
          </a:prstGeom>
          <a:noFill/>
          <a:ln>
            <a:noFill/>
          </a:ln>
        </p:spPr>
      </p:sp>
      <p:sp>
        <p:nvSpPr>
          <p:cNvPr descr="Photo placeholder" id="237" name="Google Shape;237;p30"/>
          <p:cNvSpPr/>
          <p:nvPr>
            <p:ph idx="5" type="pic"/>
          </p:nvPr>
        </p:nvSpPr>
        <p:spPr>
          <a:xfrm>
            <a:off x="7462200" y="1193650"/>
            <a:ext cx="1302000" cy="1302000"/>
          </a:xfrm>
          <a:prstGeom prst="rect">
            <a:avLst/>
          </a:prstGeom>
          <a:noFill/>
          <a:ln>
            <a:noFill/>
          </a:ln>
        </p:spPr>
      </p:sp>
      <p:sp>
        <p:nvSpPr>
          <p:cNvPr descr="Photo placeholder" id="238" name="Google Shape;238;p30"/>
          <p:cNvSpPr/>
          <p:nvPr>
            <p:ph idx="6" type="pic"/>
          </p:nvPr>
        </p:nvSpPr>
        <p:spPr>
          <a:xfrm>
            <a:off x="4401000" y="2724250"/>
            <a:ext cx="1302000" cy="1302000"/>
          </a:xfrm>
          <a:prstGeom prst="rect">
            <a:avLst/>
          </a:prstGeom>
          <a:noFill/>
          <a:ln>
            <a:noFill/>
          </a:ln>
        </p:spPr>
      </p:sp>
      <p:sp>
        <p:nvSpPr>
          <p:cNvPr descr="Photo placeholder" id="239" name="Google Shape;239;p30"/>
          <p:cNvSpPr/>
          <p:nvPr>
            <p:ph idx="7" type="pic"/>
          </p:nvPr>
        </p:nvSpPr>
        <p:spPr>
          <a:xfrm>
            <a:off x="5931600" y="2724250"/>
            <a:ext cx="1302000" cy="1302000"/>
          </a:xfrm>
          <a:prstGeom prst="rect">
            <a:avLst/>
          </a:prstGeom>
          <a:noFill/>
          <a:ln>
            <a:noFill/>
          </a:ln>
        </p:spPr>
      </p:sp>
      <p:sp>
        <p:nvSpPr>
          <p:cNvPr descr="Photo placeholder" id="240" name="Google Shape;240;p30"/>
          <p:cNvSpPr/>
          <p:nvPr>
            <p:ph idx="8" type="pic"/>
          </p:nvPr>
        </p:nvSpPr>
        <p:spPr>
          <a:xfrm>
            <a:off x="7462200" y="2724250"/>
            <a:ext cx="1302000" cy="1302000"/>
          </a:xfrm>
          <a:prstGeom prst="rect">
            <a:avLst/>
          </a:prstGeom>
          <a:noFill/>
          <a:ln>
            <a:noFill/>
          </a:ln>
        </p:spPr>
      </p:sp>
      <p:pic>
        <p:nvPicPr>
          <p:cNvPr descr="Perkins School for the Blind logo" id="241" name="Google Shape;241;p30"/>
          <p:cNvPicPr preferRelativeResize="0"/>
          <p:nvPr/>
        </p:nvPicPr>
        <p:blipFill rotWithShape="1">
          <a:blip r:embed="rId2">
            <a:alphaModFix/>
          </a:blip>
          <a:srcRect b="0" l="3704" r="3694" t="0"/>
          <a:stretch/>
        </p:blipFill>
        <p:spPr>
          <a:xfrm>
            <a:off x="364900" y="4630950"/>
            <a:ext cx="1041628" cy="419101"/>
          </a:xfrm>
          <a:prstGeom prst="rect">
            <a:avLst/>
          </a:prstGeom>
          <a:noFill/>
          <a:ln>
            <a:noFill/>
          </a:ln>
        </p:spPr>
      </p:pic>
      <p:sp>
        <p:nvSpPr>
          <p:cNvPr id="242" name="Google Shape;242;p30"/>
          <p:cNvSpPr txBox="1"/>
          <p:nvPr>
            <p:ph idx="12" type="sldNum"/>
          </p:nvPr>
        </p:nvSpPr>
        <p:spPr>
          <a:xfrm>
            <a:off x="3915987" y="4702950"/>
            <a:ext cx="4952700" cy="393600"/>
          </a:xfrm>
          <a:prstGeom prst="rect">
            <a:avLst/>
          </a:prstGeom>
        </p:spPr>
        <p:txBody>
          <a:bodyPr anchorCtr="0" anchor="ctr" bIns="91425" lIns="91425" spcFirstLastPara="1" rIns="91425" wrap="square" tIns="91425">
            <a:noAutofit/>
          </a:bodyPr>
          <a:lstStyle>
            <a:lvl1pPr lvl="0" rtl="0">
              <a:buNone/>
              <a:defRPr sz="1600">
                <a:solidFill>
                  <a:schemeClr val="dk1"/>
                </a:solidFill>
                <a:latin typeface="Arial"/>
                <a:ea typeface="Arial"/>
                <a:cs typeface="Arial"/>
                <a:sym typeface="Arial"/>
              </a:defRPr>
            </a:lvl1pPr>
            <a:lvl2pPr lvl="1" rtl="0">
              <a:buNone/>
              <a:defRPr sz="1600">
                <a:solidFill>
                  <a:schemeClr val="dk1"/>
                </a:solidFill>
                <a:latin typeface="Arial"/>
                <a:ea typeface="Arial"/>
                <a:cs typeface="Arial"/>
                <a:sym typeface="Arial"/>
              </a:defRPr>
            </a:lvl2pPr>
            <a:lvl3pPr lvl="2" rtl="0">
              <a:buNone/>
              <a:defRPr sz="1600">
                <a:solidFill>
                  <a:schemeClr val="dk1"/>
                </a:solidFill>
                <a:latin typeface="Arial"/>
                <a:ea typeface="Arial"/>
                <a:cs typeface="Arial"/>
                <a:sym typeface="Arial"/>
              </a:defRPr>
            </a:lvl3pPr>
            <a:lvl4pPr lvl="3" rtl="0">
              <a:buNone/>
              <a:defRPr sz="1600">
                <a:solidFill>
                  <a:schemeClr val="dk1"/>
                </a:solidFill>
                <a:latin typeface="Arial"/>
                <a:ea typeface="Arial"/>
                <a:cs typeface="Arial"/>
                <a:sym typeface="Arial"/>
              </a:defRPr>
            </a:lvl4pPr>
            <a:lvl5pPr lvl="4" rtl="0">
              <a:buNone/>
              <a:defRPr sz="1600">
                <a:solidFill>
                  <a:schemeClr val="dk1"/>
                </a:solidFill>
                <a:latin typeface="Arial"/>
                <a:ea typeface="Arial"/>
                <a:cs typeface="Arial"/>
                <a:sym typeface="Arial"/>
              </a:defRPr>
            </a:lvl5pPr>
            <a:lvl6pPr lvl="5" rtl="0">
              <a:buNone/>
              <a:defRPr sz="1600">
                <a:solidFill>
                  <a:schemeClr val="dk1"/>
                </a:solidFill>
                <a:latin typeface="Arial"/>
                <a:ea typeface="Arial"/>
                <a:cs typeface="Arial"/>
                <a:sym typeface="Arial"/>
              </a:defRPr>
            </a:lvl6pPr>
            <a:lvl7pPr lvl="6" rtl="0">
              <a:buNone/>
              <a:defRPr sz="1600">
                <a:solidFill>
                  <a:schemeClr val="dk1"/>
                </a:solidFill>
                <a:latin typeface="Arial"/>
                <a:ea typeface="Arial"/>
                <a:cs typeface="Arial"/>
                <a:sym typeface="Arial"/>
              </a:defRPr>
            </a:lvl7pPr>
            <a:lvl8pPr lvl="7" rtl="0">
              <a:buNone/>
              <a:defRPr sz="1600">
                <a:solidFill>
                  <a:schemeClr val="dk1"/>
                </a:solidFill>
                <a:latin typeface="Arial"/>
                <a:ea typeface="Arial"/>
                <a:cs typeface="Arial"/>
                <a:sym typeface="Arial"/>
              </a:defRPr>
            </a:lvl8pPr>
            <a:lvl9pPr lvl="8" rtl="0">
              <a:buNone/>
              <a:defRPr sz="1600">
                <a:solidFill>
                  <a:schemeClr val="dk1"/>
                </a:solidFill>
                <a:latin typeface="Arial"/>
                <a:ea typeface="Arial"/>
                <a:cs typeface="Arial"/>
                <a:sym typeface="Arial"/>
              </a:defRPr>
            </a:lvl9pPr>
          </a:lstStyle>
          <a:p>
            <a:pPr indent="0" lvl="0" marL="0" rtl="0" algn="r">
              <a:spcBef>
                <a:spcPts val="0"/>
              </a:spcBef>
              <a:spcAft>
                <a:spcPts val="0"/>
              </a:spcAft>
              <a:buNone/>
            </a:pPr>
            <a:r>
              <a:rPr lang="en"/>
              <a:t>Perkins.org  |  </a:t>
            </a:r>
            <a:fld id="{00000000-1234-1234-1234-123412341234}" type="slidenum">
              <a:rPr lang="en"/>
              <a:t>‹#›</a:t>
            </a:fld>
            <a:endParaRPr/>
          </a:p>
        </p:txBody>
      </p:sp>
      <p:cxnSp>
        <p:nvCxnSpPr>
          <p:cNvPr id="243" name="Google Shape;243;p30"/>
          <p:cNvCxnSpPr/>
          <p:nvPr/>
        </p:nvCxnSpPr>
        <p:spPr>
          <a:xfrm>
            <a:off x="379800" y="4560175"/>
            <a:ext cx="8384400" cy="0"/>
          </a:xfrm>
          <a:prstGeom prst="straightConnector1">
            <a:avLst/>
          </a:prstGeom>
          <a:noFill/>
          <a:ln cap="flat" cmpd="sng" w="9525">
            <a:solidFill>
              <a:schemeClr val="dk2"/>
            </a:solidFill>
            <a:prstDash val="solid"/>
            <a:round/>
            <a:headEnd len="med" w="med" type="none"/>
            <a:tailEnd len="med" w="med" type="none"/>
          </a:ln>
        </p:spPr>
      </p:cxn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1. Title with photo - Light text">
  <p:cSld name="CUSTOM_2_1_1">
    <p:bg>
      <p:bgPr>
        <a:solidFill>
          <a:schemeClr val="dk2"/>
        </a:solidFill>
      </p:bgPr>
    </p:bg>
    <p:spTree>
      <p:nvGrpSpPr>
        <p:cNvPr id="19" name="Shape 19"/>
        <p:cNvGrpSpPr/>
        <p:nvPr/>
      </p:nvGrpSpPr>
      <p:grpSpPr>
        <a:xfrm>
          <a:off x="0" y="0"/>
          <a:ext cx="0" cy="0"/>
          <a:chOff x="0" y="0"/>
          <a:chExt cx="0" cy="0"/>
        </a:xfrm>
      </p:grpSpPr>
      <p:pic>
        <p:nvPicPr>
          <p:cNvPr descr="Perkins School for the Blind logo" id="20" name="Google Shape;20;p4"/>
          <p:cNvPicPr preferRelativeResize="0"/>
          <p:nvPr/>
        </p:nvPicPr>
        <p:blipFill rotWithShape="1">
          <a:blip r:embed="rId2">
            <a:alphaModFix/>
          </a:blip>
          <a:srcRect b="0" l="3704" r="3694" t="0"/>
          <a:stretch/>
        </p:blipFill>
        <p:spPr>
          <a:xfrm>
            <a:off x="311225" y="442825"/>
            <a:ext cx="1737800" cy="699175"/>
          </a:xfrm>
          <a:prstGeom prst="rect">
            <a:avLst/>
          </a:prstGeom>
          <a:noFill/>
          <a:ln>
            <a:noFill/>
          </a:ln>
        </p:spPr>
      </p:pic>
      <p:sp>
        <p:nvSpPr>
          <p:cNvPr id="21" name="Google Shape;21;p4"/>
          <p:cNvSpPr txBox="1"/>
          <p:nvPr>
            <p:ph type="title"/>
          </p:nvPr>
        </p:nvSpPr>
        <p:spPr>
          <a:xfrm>
            <a:off x="311225" y="1202625"/>
            <a:ext cx="4134600" cy="1900200"/>
          </a:xfrm>
          <a:prstGeom prst="rect">
            <a:avLst/>
          </a:prstGeom>
        </p:spPr>
        <p:txBody>
          <a:bodyPr anchorCtr="0" anchor="b" bIns="91425" lIns="91425" spcFirstLastPara="1" rIns="91425" wrap="square" tIns="91425">
            <a:noAutofit/>
          </a:bodyPr>
          <a:lstStyle>
            <a:lvl1pPr lvl="0" rtl="0">
              <a:lnSpc>
                <a:spcPct val="115000"/>
              </a:lnSpc>
              <a:spcBef>
                <a:spcPts val="0"/>
              </a:spcBef>
              <a:spcAft>
                <a:spcPts val="0"/>
              </a:spcAft>
              <a:buClr>
                <a:schemeClr val="lt1"/>
              </a:buClr>
              <a:buSzPts val="3600"/>
              <a:buNone/>
              <a:defRPr sz="3600">
                <a:solidFill>
                  <a:schemeClr val="lt1"/>
                </a:solidFill>
              </a:defRPr>
            </a:lvl1pPr>
            <a:lvl2pPr lvl="1" rtl="0">
              <a:spcBef>
                <a:spcPts val="0"/>
              </a:spcBef>
              <a:spcAft>
                <a:spcPts val="0"/>
              </a:spcAft>
              <a:buClr>
                <a:schemeClr val="lt1"/>
              </a:buClr>
              <a:buSzPts val="4800"/>
              <a:buNone/>
              <a:defRPr sz="4800">
                <a:solidFill>
                  <a:schemeClr val="lt1"/>
                </a:solidFill>
              </a:defRPr>
            </a:lvl2pPr>
            <a:lvl3pPr lvl="2" rtl="0">
              <a:spcBef>
                <a:spcPts val="0"/>
              </a:spcBef>
              <a:spcAft>
                <a:spcPts val="0"/>
              </a:spcAft>
              <a:buClr>
                <a:schemeClr val="lt1"/>
              </a:buClr>
              <a:buSzPts val="4800"/>
              <a:buNone/>
              <a:defRPr sz="4800">
                <a:solidFill>
                  <a:schemeClr val="lt1"/>
                </a:solidFill>
              </a:defRPr>
            </a:lvl3pPr>
            <a:lvl4pPr lvl="3" rtl="0">
              <a:spcBef>
                <a:spcPts val="0"/>
              </a:spcBef>
              <a:spcAft>
                <a:spcPts val="0"/>
              </a:spcAft>
              <a:buClr>
                <a:schemeClr val="lt1"/>
              </a:buClr>
              <a:buSzPts val="4800"/>
              <a:buNone/>
              <a:defRPr sz="4800">
                <a:solidFill>
                  <a:schemeClr val="lt1"/>
                </a:solidFill>
              </a:defRPr>
            </a:lvl4pPr>
            <a:lvl5pPr lvl="4" rtl="0">
              <a:spcBef>
                <a:spcPts val="0"/>
              </a:spcBef>
              <a:spcAft>
                <a:spcPts val="0"/>
              </a:spcAft>
              <a:buClr>
                <a:schemeClr val="lt1"/>
              </a:buClr>
              <a:buSzPts val="4800"/>
              <a:buNone/>
              <a:defRPr sz="4800">
                <a:solidFill>
                  <a:schemeClr val="lt1"/>
                </a:solidFill>
              </a:defRPr>
            </a:lvl5pPr>
            <a:lvl6pPr lvl="5" rtl="0">
              <a:spcBef>
                <a:spcPts val="0"/>
              </a:spcBef>
              <a:spcAft>
                <a:spcPts val="0"/>
              </a:spcAft>
              <a:buClr>
                <a:schemeClr val="lt1"/>
              </a:buClr>
              <a:buSzPts val="4800"/>
              <a:buNone/>
              <a:defRPr sz="4800">
                <a:solidFill>
                  <a:schemeClr val="lt1"/>
                </a:solidFill>
              </a:defRPr>
            </a:lvl6pPr>
            <a:lvl7pPr lvl="6" rtl="0">
              <a:spcBef>
                <a:spcPts val="0"/>
              </a:spcBef>
              <a:spcAft>
                <a:spcPts val="0"/>
              </a:spcAft>
              <a:buClr>
                <a:schemeClr val="lt1"/>
              </a:buClr>
              <a:buSzPts val="4800"/>
              <a:buNone/>
              <a:defRPr sz="4800">
                <a:solidFill>
                  <a:schemeClr val="lt1"/>
                </a:solidFill>
              </a:defRPr>
            </a:lvl7pPr>
            <a:lvl8pPr lvl="7" rtl="0">
              <a:spcBef>
                <a:spcPts val="0"/>
              </a:spcBef>
              <a:spcAft>
                <a:spcPts val="0"/>
              </a:spcAft>
              <a:buClr>
                <a:schemeClr val="lt1"/>
              </a:buClr>
              <a:buSzPts val="4800"/>
              <a:buNone/>
              <a:defRPr sz="4800">
                <a:solidFill>
                  <a:schemeClr val="lt1"/>
                </a:solidFill>
              </a:defRPr>
            </a:lvl8pPr>
            <a:lvl9pPr lvl="8" rtl="0">
              <a:spcBef>
                <a:spcPts val="0"/>
              </a:spcBef>
              <a:spcAft>
                <a:spcPts val="0"/>
              </a:spcAft>
              <a:buClr>
                <a:schemeClr val="lt1"/>
              </a:buClr>
              <a:buSzPts val="4800"/>
              <a:buNone/>
              <a:defRPr sz="4800">
                <a:solidFill>
                  <a:schemeClr val="lt1"/>
                </a:solidFill>
              </a:defRPr>
            </a:lvl9pPr>
          </a:lstStyle>
          <a:p/>
        </p:txBody>
      </p:sp>
      <p:cxnSp>
        <p:nvCxnSpPr>
          <p:cNvPr id="22" name="Google Shape;22;p4"/>
          <p:cNvCxnSpPr/>
          <p:nvPr/>
        </p:nvCxnSpPr>
        <p:spPr>
          <a:xfrm>
            <a:off x="405400" y="3274875"/>
            <a:ext cx="1094100" cy="0"/>
          </a:xfrm>
          <a:prstGeom prst="straightConnector1">
            <a:avLst/>
          </a:prstGeom>
          <a:noFill/>
          <a:ln cap="flat" cmpd="sng" w="38100">
            <a:solidFill>
              <a:schemeClr val="accent3"/>
            </a:solidFill>
            <a:prstDash val="solid"/>
            <a:round/>
            <a:headEnd len="med" w="med" type="none"/>
            <a:tailEnd len="med" w="med" type="none"/>
          </a:ln>
        </p:spPr>
      </p:cxnSp>
      <p:sp>
        <p:nvSpPr>
          <p:cNvPr id="23" name="Google Shape;23;p4"/>
          <p:cNvSpPr txBox="1"/>
          <p:nvPr>
            <p:ph idx="1" type="subTitle"/>
          </p:nvPr>
        </p:nvSpPr>
        <p:spPr>
          <a:xfrm>
            <a:off x="311225" y="3449600"/>
            <a:ext cx="4190400" cy="1206300"/>
          </a:xfrm>
          <a:prstGeom prst="rect">
            <a:avLst/>
          </a:prstGeom>
        </p:spPr>
        <p:txBody>
          <a:bodyPr anchorCtr="0" anchor="t" bIns="91425" lIns="91425" spcFirstLastPara="1" rIns="91425" wrap="square" tIns="91425">
            <a:noAutofit/>
          </a:bodyPr>
          <a:lstStyle>
            <a:lvl1pPr lvl="0" rtl="0">
              <a:lnSpc>
                <a:spcPct val="150000"/>
              </a:lnSpc>
              <a:spcBef>
                <a:spcPts val="0"/>
              </a:spcBef>
              <a:spcAft>
                <a:spcPts val="0"/>
              </a:spcAft>
              <a:buClr>
                <a:schemeClr val="lt1"/>
              </a:buClr>
              <a:buSzPts val="1800"/>
              <a:buNone/>
              <a:defRPr>
                <a:solidFill>
                  <a:schemeClr val="lt1"/>
                </a:solidFill>
              </a:defRPr>
            </a:lvl1pPr>
            <a:lvl2pPr lvl="1" rtl="0" algn="ctr">
              <a:lnSpc>
                <a:spcPct val="100000"/>
              </a:lnSpc>
              <a:spcBef>
                <a:spcPts val="0"/>
              </a:spcBef>
              <a:spcAft>
                <a:spcPts val="0"/>
              </a:spcAft>
              <a:buClr>
                <a:schemeClr val="lt1"/>
              </a:buClr>
              <a:buSzPts val="2300"/>
              <a:buNone/>
              <a:defRPr b="1" sz="2300">
                <a:solidFill>
                  <a:schemeClr val="lt1"/>
                </a:solidFill>
              </a:defRPr>
            </a:lvl2pPr>
            <a:lvl3pPr lvl="2" rtl="0" algn="ctr">
              <a:lnSpc>
                <a:spcPct val="100000"/>
              </a:lnSpc>
              <a:spcBef>
                <a:spcPts val="0"/>
              </a:spcBef>
              <a:spcAft>
                <a:spcPts val="0"/>
              </a:spcAft>
              <a:buClr>
                <a:schemeClr val="lt1"/>
              </a:buClr>
              <a:buSzPts val="2300"/>
              <a:buNone/>
              <a:defRPr b="1" sz="2300">
                <a:solidFill>
                  <a:schemeClr val="lt1"/>
                </a:solidFill>
              </a:defRPr>
            </a:lvl3pPr>
            <a:lvl4pPr lvl="3" rtl="0" algn="ctr">
              <a:lnSpc>
                <a:spcPct val="100000"/>
              </a:lnSpc>
              <a:spcBef>
                <a:spcPts val="0"/>
              </a:spcBef>
              <a:spcAft>
                <a:spcPts val="0"/>
              </a:spcAft>
              <a:buClr>
                <a:schemeClr val="lt1"/>
              </a:buClr>
              <a:buSzPts val="2300"/>
              <a:buNone/>
              <a:defRPr b="1" sz="2300">
                <a:solidFill>
                  <a:schemeClr val="lt1"/>
                </a:solidFill>
              </a:defRPr>
            </a:lvl4pPr>
            <a:lvl5pPr lvl="4" rtl="0" algn="ctr">
              <a:lnSpc>
                <a:spcPct val="100000"/>
              </a:lnSpc>
              <a:spcBef>
                <a:spcPts val="0"/>
              </a:spcBef>
              <a:spcAft>
                <a:spcPts val="0"/>
              </a:spcAft>
              <a:buClr>
                <a:schemeClr val="lt1"/>
              </a:buClr>
              <a:buSzPts val="2300"/>
              <a:buNone/>
              <a:defRPr b="1" sz="2300">
                <a:solidFill>
                  <a:schemeClr val="lt1"/>
                </a:solidFill>
              </a:defRPr>
            </a:lvl5pPr>
            <a:lvl6pPr lvl="5" rtl="0" algn="ctr">
              <a:lnSpc>
                <a:spcPct val="100000"/>
              </a:lnSpc>
              <a:spcBef>
                <a:spcPts val="0"/>
              </a:spcBef>
              <a:spcAft>
                <a:spcPts val="0"/>
              </a:spcAft>
              <a:buClr>
                <a:schemeClr val="lt1"/>
              </a:buClr>
              <a:buSzPts val="2300"/>
              <a:buNone/>
              <a:defRPr b="1" sz="2300">
                <a:solidFill>
                  <a:schemeClr val="lt1"/>
                </a:solidFill>
              </a:defRPr>
            </a:lvl6pPr>
            <a:lvl7pPr lvl="6" rtl="0" algn="ctr">
              <a:lnSpc>
                <a:spcPct val="100000"/>
              </a:lnSpc>
              <a:spcBef>
                <a:spcPts val="0"/>
              </a:spcBef>
              <a:spcAft>
                <a:spcPts val="0"/>
              </a:spcAft>
              <a:buClr>
                <a:schemeClr val="lt1"/>
              </a:buClr>
              <a:buSzPts val="2300"/>
              <a:buNone/>
              <a:defRPr b="1" sz="2300">
                <a:solidFill>
                  <a:schemeClr val="lt1"/>
                </a:solidFill>
              </a:defRPr>
            </a:lvl7pPr>
            <a:lvl8pPr lvl="7" rtl="0" algn="ctr">
              <a:lnSpc>
                <a:spcPct val="100000"/>
              </a:lnSpc>
              <a:spcBef>
                <a:spcPts val="0"/>
              </a:spcBef>
              <a:spcAft>
                <a:spcPts val="0"/>
              </a:spcAft>
              <a:buClr>
                <a:schemeClr val="lt1"/>
              </a:buClr>
              <a:buSzPts val="2300"/>
              <a:buNone/>
              <a:defRPr b="1" sz="2300">
                <a:solidFill>
                  <a:schemeClr val="lt1"/>
                </a:solidFill>
              </a:defRPr>
            </a:lvl8pPr>
            <a:lvl9pPr lvl="8" rtl="0" algn="ctr">
              <a:lnSpc>
                <a:spcPct val="100000"/>
              </a:lnSpc>
              <a:spcBef>
                <a:spcPts val="0"/>
              </a:spcBef>
              <a:spcAft>
                <a:spcPts val="0"/>
              </a:spcAft>
              <a:buClr>
                <a:schemeClr val="lt1"/>
              </a:buClr>
              <a:buSzPts val="2300"/>
              <a:buNone/>
              <a:defRPr b="1" sz="2300">
                <a:solidFill>
                  <a:schemeClr val="lt1"/>
                </a:solidFill>
              </a:defRPr>
            </a:lvl9pPr>
          </a:lstStyle>
          <a:p/>
        </p:txBody>
      </p:sp>
      <p:sp>
        <p:nvSpPr>
          <p:cNvPr id="24" name="Google Shape;24;p4"/>
          <p:cNvSpPr/>
          <p:nvPr>
            <p:ph idx="2" type="pic"/>
          </p:nvPr>
        </p:nvSpPr>
        <p:spPr>
          <a:xfrm>
            <a:off x="4793950" y="-275"/>
            <a:ext cx="4350000" cy="5143500"/>
          </a:xfrm>
          <a:prstGeom prst="rect">
            <a:avLst/>
          </a:prstGeom>
          <a:noFill/>
          <a:ln>
            <a:noFill/>
          </a:ln>
        </p:spPr>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2. Photo collage - Light text 1">
  <p:cSld name="CUSTOM_3_1_1">
    <p:bg>
      <p:bgPr>
        <a:solidFill>
          <a:schemeClr val="dk2"/>
        </a:solidFill>
      </p:bgPr>
    </p:bg>
    <p:spTree>
      <p:nvGrpSpPr>
        <p:cNvPr id="244" name="Shape 244"/>
        <p:cNvGrpSpPr/>
        <p:nvPr/>
      </p:nvGrpSpPr>
      <p:grpSpPr>
        <a:xfrm>
          <a:off x="0" y="0"/>
          <a:ext cx="0" cy="0"/>
          <a:chOff x="0" y="0"/>
          <a:chExt cx="0" cy="0"/>
        </a:xfrm>
      </p:grpSpPr>
      <p:sp>
        <p:nvSpPr>
          <p:cNvPr id="245" name="Google Shape;245;p31"/>
          <p:cNvSpPr txBox="1"/>
          <p:nvPr>
            <p:ph type="title"/>
          </p:nvPr>
        </p:nvSpPr>
        <p:spPr>
          <a:xfrm>
            <a:off x="379800" y="138850"/>
            <a:ext cx="8384400" cy="1054800"/>
          </a:xfrm>
          <a:prstGeom prst="rect">
            <a:avLst/>
          </a:prstGeom>
        </p:spPr>
        <p:txBody>
          <a:bodyPr anchorCtr="0" anchor="ctr" bIns="91425" lIns="91425" spcFirstLastPara="1" rIns="91425" wrap="square" tIns="91425">
            <a:noAutofit/>
          </a:bodyPr>
          <a:lstStyle>
            <a:lvl1pPr lvl="0" rtl="0">
              <a:lnSpc>
                <a:spcPct val="115000"/>
              </a:lnSpc>
              <a:spcBef>
                <a:spcPts val="0"/>
              </a:spcBef>
              <a:spcAft>
                <a:spcPts val="0"/>
              </a:spcAft>
              <a:buClr>
                <a:schemeClr val="lt1"/>
              </a:buClr>
              <a:buSzPts val="3600"/>
              <a:buNone/>
              <a:defRPr sz="3600">
                <a:solidFill>
                  <a:schemeClr val="l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p:txBody>
      </p:sp>
      <p:sp>
        <p:nvSpPr>
          <p:cNvPr id="246" name="Google Shape;246;p31"/>
          <p:cNvSpPr txBox="1"/>
          <p:nvPr>
            <p:ph idx="1" type="subTitle"/>
          </p:nvPr>
        </p:nvSpPr>
        <p:spPr>
          <a:xfrm>
            <a:off x="379800" y="1193650"/>
            <a:ext cx="3852000" cy="4191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lt1"/>
              </a:buClr>
              <a:buSzPts val="1800"/>
              <a:buNone/>
              <a:defRPr b="1">
                <a:solidFill>
                  <a:schemeClr val="lt1"/>
                </a:solidFill>
              </a:defRPr>
            </a:lvl1pPr>
            <a:lvl2pPr lvl="1" rtl="0">
              <a:spcBef>
                <a:spcPts val="1600"/>
              </a:spcBef>
              <a:spcAft>
                <a:spcPts val="0"/>
              </a:spcAft>
              <a:buClr>
                <a:schemeClr val="lt1"/>
              </a:buClr>
              <a:buSzPts val="1800"/>
              <a:buNone/>
              <a:defRPr>
                <a:solidFill>
                  <a:schemeClr val="lt1"/>
                </a:solidFill>
              </a:defRPr>
            </a:lvl2pPr>
            <a:lvl3pPr lvl="2" rtl="0">
              <a:spcBef>
                <a:spcPts val="1600"/>
              </a:spcBef>
              <a:spcAft>
                <a:spcPts val="0"/>
              </a:spcAft>
              <a:buClr>
                <a:schemeClr val="lt1"/>
              </a:buClr>
              <a:buSzPts val="1800"/>
              <a:buNone/>
              <a:defRPr>
                <a:solidFill>
                  <a:schemeClr val="lt1"/>
                </a:solidFill>
              </a:defRPr>
            </a:lvl3pPr>
            <a:lvl4pPr lvl="3" rtl="0">
              <a:spcBef>
                <a:spcPts val="1600"/>
              </a:spcBef>
              <a:spcAft>
                <a:spcPts val="0"/>
              </a:spcAft>
              <a:buClr>
                <a:schemeClr val="lt1"/>
              </a:buClr>
              <a:buSzPts val="1800"/>
              <a:buNone/>
              <a:defRPr>
                <a:solidFill>
                  <a:schemeClr val="lt1"/>
                </a:solidFill>
              </a:defRPr>
            </a:lvl4pPr>
            <a:lvl5pPr lvl="4" rtl="0">
              <a:spcBef>
                <a:spcPts val="1600"/>
              </a:spcBef>
              <a:spcAft>
                <a:spcPts val="0"/>
              </a:spcAft>
              <a:buClr>
                <a:schemeClr val="lt1"/>
              </a:buClr>
              <a:buSzPts val="1800"/>
              <a:buNone/>
              <a:defRPr>
                <a:solidFill>
                  <a:schemeClr val="lt1"/>
                </a:solidFill>
              </a:defRPr>
            </a:lvl5pPr>
            <a:lvl6pPr lvl="5" rtl="0">
              <a:spcBef>
                <a:spcPts val="1600"/>
              </a:spcBef>
              <a:spcAft>
                <a:spcPts val="0"/>
              </a:spcAft>
              <a:buClr>
                <a:schemeClr val="lt1"/>
              </a:buClr>
              <a:buSzPts val="1800"/>
              <a:buNone/>
              <a:defRPr>
                <a:solidFill>
                  <a:schemeClr val="lt1"/>
                </a:solidFill>
              </a:defRPr>
            </a:lvl6pPr>
            <a:lvl7pPr lvl="6" rtl="0">
              <a:spcBef>
                <a:spcPts val="1600"/>
              </a:spcBef>
              <a:spcAft>
                <a:spcPts val="0"/>
              </a:spcAft>
              <a:buClr>
                <a:schemeClr val="lt1"/>
              </a:buClr>
              <a:buSzPts val="1800"/>
              <a:buNone/>
              <a:defRPr>
                <a:solidFill>
                  <a:schemeClr val="lt1"/>
                </a:solidFill>
              </a:defRPr>
            </a:lvl7pPr>
            <a:lvl8pPr lvl="7" rtl="0">
              <a:spcBef>
                <a:spcPts val="1600"/>
              </a:spcBef>
              <a:spcAft>
                <a:spcPts val="0"/>
              </a:spcAft>
              <a:buClr>
                <a:schemeClr val="lt1"/>
              </a:buClr>
              <a:buSzPts val="1800"/>
              <a:buNone/>
              <a:defRPr>
                <a:solidFill>
                  <a:schemeClr val="lt1"/>
                </a:solidFill>
              </a:defRPr>
            </a:lvl8pPr>
            <a:lvl9pPr lvl="8" rtl="0">
              <a:spcBef>
                <a:spcPts val="1600"/>
              </a:spcBef>
              <a:spcAft>
                <a:spcPts val="1600"/>
              </a:spcAft>
              <a:buClr>
                <a:schemeClr val="lt1"/>
              </a:buClr>
              <a:buSzPts val="1800"/>
              <a:buNone/>
              <a:defRPr>
                <a:solidFill>
                  <a:schemeClr val="lt1"/>
                </a:solidFill>
              </a:defRPr>
            </a:lvl9pPr>
          </a:lstStyle>
          <a:p/>
        </p:txBody>
      </p:sp>
      <p:sp>
        <p:nvSpPr>
          <p:cNvPr id="247" name="Google Shape;247;p31"/>
          <p:cNvSpPr txBox="1"/>
          <p:nvPr>
            <p:ph idx="2" type="body"/>
          </p:nvPr>
        </p:nvSpPr>
        <p:spPr>
          <a:xfrm>
            <a:off x="379800" y="1612750"/>
            <a:ext cx="3852000" cy="27375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Clr>
                <a:schemeClr val="accent3"/>
              </a:buClr>
              <a:buSzPts val="1400"/>
              <a:buChar char="●"/>
              <a:defRPr sz="1400">
                <a:solidFill>
                  <a:schemeClr val="lt1"/>
                </a:solidFill>
              </a:defRPr>
            </a:lvl1pPr>
            <a:lvl2pPr indent="-317500" lvl="1" marL="914400" rtl="0">
              <a:spcBef>
                <a:spcPts val="1600"/>
              </a:spcBef>
              <a:spcAft>
                <a:spcPts val="0"/>
              </a:spcAft>
              <a:buClr>
                <a:schemeClr val="accent3"/>
              </a:buClr>
              <a:buSzPts val="1400"/>
              <a:buChar char="○"/>
              <a:defRPr sz="1400">
                <a:solidFill>
                  <a:schemeClr val="lt1"/>
                </a:solidFill>
              </a:defRPr>
            </a:lvl2pPr>
            <a:lvl3pPr indent="-317500" lvl="2" marL="1371600" rtl="0">
              <a:spcBef>
                <a:spcPts val="1600"/>
              </a:spcBef>
              <a:spcAft>
                <a:spcPts val="0"/>
              </a:spcAft>
              <a:buClr>
                <a:schemeClr val="accent3"/>
              </a:buClr>
              <a:buSzPts val="1400"/>
              <a:buChar char="■"/>
              <a:defRPr sz="1400">
                <a:solidFill>
                  <a:schemeClr val="lt1"/>
                </a:solidFill>
              </a:defRPr>
            </a:lvl3pPr>
            <a:lvl4pPr indent="-317500" lvl="3" marL="1828800" rtl="0">
              <a:spcBef>
                <a:spcPts val="1600"/>
              </a:spcBef>
              <a:spcAft>
                <a:spcPts val="0"/>
              </a:spcAft>
              <a:buClr>
                <a:schemeClr val="accent3"/>
              </a:buClr>
              <a:buSzPts val="1400"/>
              <a:buChar char="●"/>
              <a:defRPr sz="1400">
                <a:solidFill>
                  <a:schemeClr val="lt1"/>
                </a:solidFill>
              </a:defRPr>
            </a:lvl4pPr>
            <a:lvl5pPr indent="-317500" lvl="4" marL="2286000" rtl="0">
              <a:spcBef>
                <a:spcPts val="1600"/>
              </a:spcBef>
              <a:spcAft>
                <a:spcPts val="0"/>
              </a:spcAft>
              <a:buClr>
                <a:schemeClr val="accent3"/>
              </a:buClr>
              <a:buSzPts val="1400"/>
              <a:buChar char="○"/>
              <a:defRPr sz="1400">
                <a:solidFill>
                  <a:schemeClr val="lt1"/>
                </a:solidFill>
              </a:defRPr>
            </a:lvl5pPr>
            <a:lvl6pPr indent="-317500" lvl="5" marL="2743200" rtl="0">
              <a:spcBef>
                <a:spcPts val="1600"/>
              </a:spcBef>
              <a:spcAft>
                <a:spcPts val="0"/>
              </a:spcAft>
              <a:buClr>
                <a:schemeClr val="accent3"/>
              </a:buClr>
              <a:buSzPts val="1400"/>
              <a:buChar char="■"/>
              <a:defRPr sz="1400">
                <a:solidFill>
                  <a:schemeClr val="lt1"/>
                </a:solidFill>
              </a:defRPr>
            </a:lvl6pPr>
            <a:lvl7pPr indent="-317500" lvl="6" marL="3200400" rtl="0">
              <a:spcBef>
                <a:spcPts val="1600"/>
              </a:spcBef>
              <a:spcAft>
                <a:spcPts val="0"/>
              </a:spcAft>
              <a:buClr>
                <a:schemeClr val="accent3"/>
              </a:buClr>
              <a:buSzPts val="1400"/>
              <a:buChar char="●"/>
              <a:defRPr sz="1400">
                <a:solidFill>
                  <a:schemeClr val="lt1"/>
                </a:solidFill>
              </a:defRPr>
            </a:lvl7pPr>
            <a:lvl8pPr indent="-317500" lvl="7" marL="3657600" rtl="0">
              <a:spcBef>
                <a:spcPts val="1600"/>
              </a:spcBef>
              <a:spcAft>
                <a:spcPts val="0"/>
              </a:spcAft>
              <a:buClr>
                <a:schemeClr val="accent3"/>
              </a:buClr>
              <a:buSzPts val="1400"/>
              <a:buChar char="○"/>
              <a:defRPr sz="1400">
                <a:solidFill>
                  <a:schemeClr val="lt1"/>
                </a:solidFill>
              </a:defRPr>
            </a:lvl8pPr>
            <a:lvl9pPr indent="-317500" lvl="8" marL="4114800" rtl="0">
              <a:spcBef>
                <a:spcPts val="1600"/>
              </a:spcBef>
              <a:spcAft>
                <a:spcPts val="1600"/>
              </a:spcAft>
              <a:buClr>
                <a:schemeClr val="accent3"/>
              </a:buClr>
              <a:buSzPts val="1400"/>
              <a:buChar char="■"/>
              <a:defRPr sz="1400">
                <a:solidFill>
                  <a:schemeClr val="lt1"/>
                </a:solidFill>
              </a:defRPr>
            </a:lvl9pPr>
          </a:lstStyle>
          <a:p/>
        </p:txBody>
      </p:sp>
      <p:sp>
        <p:nvSpPr>
          <p:cNvPr descr="Photo placeholder" id="248" name="Google Shape;248;p31"/>
          <p:cNvSpPr/>
          <p:nvPr>
            <p:ph idx="3" type="pic"/>
          </p:nvPr>
        </p:nvSpPr>
        <p:spPr>
          <a:xfrm>
            <a:off x="4401000" y="1193650"/>
            <a:ext cx="1302000" cy="1302000"/>
          </a:xfrm>
          <a:prstGeom prst="rect">
            <a:avLst/>
          </a:prstGeom>
          <a:noFill/>
          <a:ln>
            <a:noFill/>
          </a:ln>
        </p:spPr>
      </p:sp>
      <p:sp>
        <p:nvSpPr>
          <p:cNvPr descr="Photo placeholder" id="249" name="Google Shape;249;p31"/>
          <p:cNvSpPr/>
          <p:nvPr>
            <p:ph idx="4" type="pic"/>
          </p:nvPr>
        </p:nvSpPr>
        <p:spPr>
          <a:xfrm>
            <a:off x="5931600" y="1193650"/>
            <a:ext cx="1302000" cy="1302000"/>
          </a:xfrm>
          <a:prstGeom prst="rect">
            <a:avLst/>
          </a:prstGeom>
          <a:noFill/>
          <a:ln>
            <a:noFill/>
          </a:ln>
        </p:spPr>
      </p:sp>
      <p:sp>
        <p:nvSpPr>
          <p:cNvPr descr="Photo placeholder" id="250" name="Google Shape;250;p31"/>
          <p:cNvSpPr/>
          <p:nvPr>
            <p:ph idx="5" type="pic"/>
          </p:nvPr>
        </p:nvSpPr>
        <p:spPr>
          <a:xfrm>
            <a:off x="7462200" y="1193650"/>
            <a:ext cx="1302000" cy="1302000"/>
          </a:xfrm>
          <a:prstGeom prst="rect">
            <a:avLst/>
          </a:prstGeom>
          <a:noFill/>
          <a:ln>
            <a:noFill/>
          </a:ln>
        </p:spPr>
      </p:sp>
      <p:sp>
        <p:nvSpPr>
          <p:cNvPr descr="Photo placeholder" id="251" name="Google Shape;251;p31"/>
          <p:cNvSpPr/>
          <p:nvPr>
            <p:ph idx="6" type="pic"/>
          </p:nvPr>
        </p:nvSpPr>
        <p:spPr>
          <a:xfrm>
            <a:off x="4401000" y="2724250"/>
            <a:ext cx="1302000" cy="1302000"/>
          </a:xfrm>
          <a:prstGeom prst="rect">
            <a:avLst/>
          </a:prstGeom>
          <a:noFill/>
          <a:ln>
            <a:noFill/>
          </a:ln>
        </p:spPr>
      </p:sp>
      <p:sp>
        <p:nvSpPr>
          <p:cNvPr descr="Photo placeholder" id="252" name="Google Shape;252;p31"/>
          <p:cNvSpPr/>
          <p:nvPr>
            <p:ph idx="7" type="pic"/>
          </p:nvPr>
        </p:nvSpPr>
        <p:spPr>
          <a:xfrm>
            <a:off x="5931600" y="2724250"/>
            <a:ext cx="1302000" cy="1302000"/>
          </a:xfrm>
          <a:prstGeom prst="rect">
            <a:avLst/>
          </a:prstGeom>
          <a:noFill/>
          <a:ln>
            <a:noFill/>
          </a:ln>
        </p:spPr>
      </p:sp>
      <p:sp>
        <p:nvSpPr>
          <p:cNvPr descr="Photo placeholder" id="253" name="Google Shape;253;p31"/>
          <p:cNvSpPr/>
          <p:nvPr>
            <p:ph idx="8" type="pic"/>
          </p:nvPr>
        </p:nvSpPr>
        <p:spPr>
          <a:xfrm>
            <a:off x="7462200" y="2724250"/>
            <a:ext cx="1302000" cy="1302000"/>
          </a:xfrm>
          <a:prstGeom prst="rect">
            <a:avLst/>
          </a:prstGeom>
          <a:noFill/>
          <a:ln>
            <a:noFill/>
          </a:ln>
        </p:spPr>
      </p:sp>
      <p:pic>
        <p:nvPicPr>
          <p:cNvPr descr="Perkins School for the Blind logo" id="254" name="Google Shape;254;p31"/>
          <p:cNvPicPr preferRelativeResize="0"/>
          <p:nvPr/>
        </p:nvPicPr>
        <p:blipFill rotWithShape="1">
          <a:blip r:embed="rId2">
            <a:alphaModFix/>
          </a:blip>
          <a:srcRect b="0" l="3703" r="3703" t="0"/>
          <a:stretch/>
        </p:blipFill>
        <p:spPr>
          <a:xfrm>
            <a:off x="364900" y="4630950"/>
            <a:ext cx="1041628" cy="419101"/>
          </a:xfrm>
          <a:prstGeom prst="rect">
            <a:avLst/>
          </a:prstGeom>
          <a:noFill/>
          <a:ln>
            <a:noFill/>
          </a:ln>
        </p:spPr>
      </p:pic>
      <p:sp>
        <p:nvSpPr>
          <p:cNvPr id="255" name="Google Shape;255;p31"/>
          <p:cNvSpPr txBox="1"/>
          <p:nvPr>
            <p:ph idx="12" type="sldNum"/>
          </p:nvPr>
        </p:nvSpPr>
        <p:spPr>
          <a:xfrm>
            <a:off x="3915987" y="4702950"/>
            <a:ext cx="4952700" cy="393600"/>
          </a:xfrm>
          <a:prstGeom prst="rect">
            <a:avLst/>
          </a:prstGeom>
        </p:spPr>
        <p:txBody>
          <a:bodyPr anchorCtr="0" anchor="ctr" bIns="91425" lIns="91425" spcFirstLastPara="1" rIns="91425" wrap="square" tIns="91425">
            <a:noAutofit/>
          </a:bodyPr>
          <a:lstStyle>
            <a:lvl1pPr lvl="0" rtl="0">
              <a:buNone/>
              <a:defRPr sz="1600">
                <a:solidFill>
                  <a:schemeClr val="lt1"/>
                </a:solidFill>
                <a:latin typeface="Arial"/>
                <a:ea typeface="Arial"/>
                <a:cs typeface="Arial"/>
                <a:sym typeface="Arial"/>
              </a:defRPr>
            </a:lvl1pPr>
            <a:lvl2pPr lvl="1" rtl="0">
              <a:buNone/>
              <a:defRPr sz="1600">
                <a:solidFill>
                  <a:schemeClr val="lt1"/>
                </a:solidFill>
                <a:latin typeface="Arial"/>
                <a:ea typeface="Arial"/>
                <a:cs typeface="Arial"/>
                <a:sym typeface="Arial"/>
              </a:defRPr>
            </a:lvl2pPr>
            <a:lvl3pPr lvl="2" rtl="0">
              <a:buNone/>
              <a:defRPr sz="1600">
                <a:solidFill>
                  <a:schemeClr val="lt1"/>
                </a:solidFill>
                <a:latin typeface="Arial"/>
                <a:ea typeface="Arial"/>
                <a:cs typeface="Arial"/>
                <a:sym typeface="Arial"/>
              </a:defRPr>
            </a:lvl3pPr>
            <a:lvl4pPr lvl="3" rtl="0">
              <a:buNone/>
              <a:defRPr sz="1600">
                <a:solidFill>
                  <a:schemeClr val="lt1"/>
                </a:solidFill>
                <a:latin typeface="Arial"/>
                <a:ea typeface="Arial"/>
                <a:cs typeface="Arial"/>
                <a:sym typeface="Arial"/>
              </a:defRPr>
            </a:lvl4pPr>
            <a:lvl5pPr lvl="4" rtl="0">
              <a:buNone/>
              <a:defRPr sz="1600">
                <a:solidFill>
                  <a:schemeClr val="lt1"/>
                </a:solidFill>
                <a:latin typeface="Arial"/>
                <a:ea typeface="Arial"/>
                <a:cs typeface="Arial"/>
                <a:sym typeface="Arial"/>
              </a:defRPr>
            </a:lvl5pPr>
            <a:lvl6pPr lvl="5" rtl="0">
              <a:buNone/>
              <a:defRPr sz="1600">
                <a:solidFill>
                  <a:schemeClr val="lt1"/>
                </a:solidFill>
                <a:latin typeface="Arial"/>
                <a:ea typeface="Arial"/>
                <a:cs typeface="Arial"/>
                <a:sym typeface="Arial"/>
              </a:defRPr>
            </a:lvl6pPr>
            <a:lvl7pPr lvl="6" rtl="0">
              <a:buNone/>
              <a:defRPr sz="1600">
                <a:solidFill>
                  <a:schemeClr val="lt1"/>
                </a:solidFill>
                <a:latin typeface="Arial"/>
                <a:ea typeface="Arial"/>
                <a:cs typeface="Arial"/>
                <a:sym typeface="Arial"/>
              </a:defRPr>
            </a:lvl7pPr>
            <a:lvl8pPr lvl="7" rtl="0">
              <a:buNone/>
              <a:defRPr sz="1600">
                <a:solidFill>
                  <a:schemeClr val="lt1"/>
                </a:solidFill>
                <a:latin typeface="Arial"/>
                <a:ea typeface="Arial"/>
                <a:cs typeface="Arial"/>
                <a:sym typeface="Arial"/>
              </a:defRPr>
            </a:lvl8pPr>
            <a:lvl9pPr lvl="8" rtl="0">
              <a:buNone/>
              <a:defRPr sz="1600">
                <a:solidFill>
                  <a:schemeClr val="lt1"/>
                </a:solidFill>
                <a:latin typeface="Arial"/>
                <a:ea typeface="Arial"/>
                <a:cs typeface="Arial"/>
                <a:sym typeface="Arial"/>
              </a:defRPr>
            </a:lvl9pPr>
          </a:lstStyle>
          <a:p>
            <a:pPr indent="0" lvl="0" marL="0" rtl="0" algn="r">
              <a:spcBef>
                <a:spcPts val="0"/>
              </a:spcBef>
              <a:spcAft>
                <a:spcPts val="0"/>
              </a:spcAft>
              <a:buNone/>
            </a:pPr>
            <a:r>
              <a:rPr lang="en"/>
              <a:t>Perkins.org  |  </a:t>
            </a:r>
            <a:fld id="{00000000-1234-1234-1234-123412341234}" type="slidenum">
              <a:rPr lang="en"/>
              <a:t>‹#›</a:t>
            </a:fld>
            <a:endParaRPr/>
          </a:p>
        </p:txBody>
      </p:sp>
      <p:cxnSp>
        <p:nvCxnSpPr>
          <p:cNvPr id="256" name="Google Shape;256;p31"/>
          <p:cNvCxnSpPr/>
          <p:nvPr/>
        </p:nvCxnSpPr>
        <p:spPr>
          <a:xfrm>
            <a:off x="379800" y="4560175"/>
            <a:ext cx="8384400" cy="0"/>
          </a:xfrm>
          <a:prstGeom prst="straightConnector1">
            <a:avLst/>
          </a:prstGeom>
          <a:noFill/>
          <a:ln cap="flat" cmpd="sng" w="9525">
            <a:solidFill>
              <a:schemeClr val="lt1"/>
            </a:solidFill>
            <a:prstDash val="solid"/>
            <a:round/>
            <a:headEnd len="med" w="med" type="none"/>
            <a:tailEnd len="med" w="med" type="none"/>
          </a:ln>
        </p:spPr>
      </p:cxn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1. Large stat - Dark text">
  <p:cSld name="BIG_NUMBER">
    <p:spTree>
      <p:nvGrpSpPr>
        <p:cNvPr id="257" name="Shape 257"/>
        <p:cNvGrpSpPr/>
        <p:nvPr/>
      </p:nvGrpSpPr>
      <p:grpSpPr>
        <a:xfrm>
          <a:off x="0" y="0"/>
          <a:ext cx="0" cy="0"/>
          <a:chOff x="0" y="0"/>
          <a:chExt cx="0" cy="0"/>
        </a:xfrm>
      </p:grpSpPr>
      <p:sp>
        <p:nvSpPr>
          <p:cNvPr id="258" name="Google Shape;258;p32"/>
          <p:cNvSpPr txBox="1"/>
          <p:nvPr>
            <p:ph hasCustomPrompt="1" type="title"/>
          </p:nvPr>
        </p:nvSpPr>
        <p:spPr>
          <a:xfrm>
            <a:off x="311700" y="898300"/>
            <a:ext cx="8520600" cy="1963500"/>
          </a:xfrm>
          <a:prstGeom prst="rect">
            <a:avLst/>
          </a:prstGeom>
        </p:spPr>
        <p:txBody>
          <a:bodyPr anchorCtr="0" anchor="b" bIns="91425" lIns="91425" spcFirstLastPara="1" rIns="91425" wrap="square" tIns="91425">
            <a:noAutofit/>
          </a:bodyPr>
          <a:lstStyle>
            <a:lvl1pPr lvl="0" algn="ctr">
              <a:lnSpc>
                <a:spcPct val="115000"/>
              </a:lnSpc>
              <a:spcBef>
                <a:spcPts val="0"/>
              </a:spcBef>
              <a:spcAft>
                <a:spcPts val="0"/>
              </a:spcAft>
              <a:buSzPts val="10500"/>
              <a:buNone/>
              <a:defRPr sz="105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259" name="Google Shape;259;p32"/>
          <p:cNvSpPr txBox="1"/>
          <p:nvPr>
            <p:ph idx="1" type="body"/>
          </p:nvPr>
        </p:nvSpPr>
        <p:spPr>
          <a:xfrm>
            <a:off x="311700" y="2796425"/>
            <a:ext cx="8520600" cy="1300800"/>
          </a:xfrm>
          <a:prstGeom prst="rect">
            <a:avLst/>
          </a:prstGeom>
        </p:spPr>
        <p:txBody>
          <a:bodyPr anchorCtr="0" anchor="t" bIns="91425" lIns="91425" spcFirstLastPara="1" rIns="91425" wrap="square" tIns="91425">
            <a:noAutofit/>
          </a:bodyPr>
          <a:lstStyle>
            <a:lvl1pPr indent="-317500" lvl="0" marL="457200" algn="ctr">
              <a:spcBef>
                <a:spcPts val="0"/>
              </a:spcBef>
              <a:spcAft>
                <a:spcPts val="0"/>
              </a:spcAft>
              <a:buSzPts val="1400"/>
              <a:buChar char="●"/>
              <a:defRPr sz="1400"/>
            </a:lvl1pPr>
            <a:lvl2pPr indent="-317500" lvl="1" marL="914400" algn="ctr">
              <a:spcBef>
                <a:spcPts val="1600"/>
              </a:spcBef>
              <a:spcAft>
                <a:spcPts val="0"/>
              </a:spcAft>
              <a:buSzPts val="1400"/>
              <a:buChar char="○"/>
              <a:defRPr sz="1400"/>
            </a:lvl2pPr>
            <a:lvl3pPr indent="-317500" lvl="2" marL="1371600" algn="ctr">
              <a:spcBef>
                <a:spcPts val="1600"/>
              </a:spcBef>
              <a:spcAft>
                <a:spcPts val="0"/>
              </a:spcAft>
              <a:buSzPts val="1400"/>
              <a:buChar char="■"/>
              <a:defRPr sz="1400"/>
            </a:lvl3pPr>
            <a:lvl4pPr indent="-317500" lvl="3" marL="1828800" algn="ctr">
              <a:spcBef>
                <a:spcPts val="1600"/>
              </a:spcBef>
              <a:spcAft>
                <a:spcPts val="0"/>
              </a:spcAft>
              <a:buSzPts val="1400"/>
              <a:buChar char="●"/>
              <a:defRPr sz="1400"/>
            </a:lvl4pPr>
            <a:lvl5pPr indent="-317500" lvl="4" marL="2286000" algn="ctr">
              <a:spcBef>
                <a:spcPts val="1600"/>
              </a:spcBef>
              <a:spcAft>
                <a:spcPts val="0"/>
              </a:spcAft>
              <a:buSzPts val="1400"/>
              <a:buChar char="○"/>
              <a:defRPr sz="1400"/>
            </a:lvl5pPr>
            <a:lvl6pPr indent="-317500" lvl="5" marL="2743200" algn="ctr">
              <a:spcBef>
                <a:spcPts val="1600"/>
              </a:spcBef>
              <a:spcAft>
                <a:spcPts val="0"/>
              </a:spcAft>
              <a:buSzPts val="1400"/>
              <a:buChar char="■"/>
              <a:defRPr sz="1400"/>
            </a:lvl6pPr>
            <a:lvl7pPr indent="-317500" lvl="6" marL="3200400" algn="ctr">
              <a:spcBef>
                <a:spcPts val="1600"/>
              </a:spcBef>
              <a:spcAft>
                <a:spcPts val="0"/>
              </a:spcAft>
              <a:buSzPts val="1400"/>
              <a:buChar char="●"/>
              <a:defRPr sz="1400"/>
            </a:lvl7pPr>
            <a:lvl8pPr indent="-317500" lvl="7" marL="3657600" algn="ctr">
              <a:spcBef>
                <a:spcPts val="1600"/>
              </a:spcBef>
              <a:spcAft>
                <a:spcPts val="0"/>
              </a:spcAft>
              <a:buSzPts val="1400"/>
              <a:buChar char="○"/>
              <a:defRPr sz="1400"/>
            </a:lvl8pPr>
            <a:lvl9pPr indent="-317500" lvl="8" marL="4114800" algn="ctr">
              <a:spcBef>
                <a:spcPts val="1600"/>
              </a:spcBef>
              <a:spcAft>
                <a:spcPts val="1600"/>
              </a:spcAft>
              <a:buSzPts val="1400"/>
              <a:buChar char="■"/>
              <a:defRPr sz="1400"/>
            </a:lvl9pPr>
          </a:lstStyle>
          <a:p/>
        </p:txBody>
      </p:sp>
      <p:pic>
        <p:nvPicPr>
          <p:cNvPr descr="Perkins School for the Blind logo" id="260" name="Google Shape;260;p32"/>
          <p:cNvPicPr preferRelativeResize="0"/>
          <p:nvPr/>
        </p:nvPicPr>
        <p:blipFill rotWithShape="1">
          <a:blip r:embed="rId2">
            <a:alphaModFix/>
          </a:blip>
          <a:srcRect b="0" l="3704" r="3694" t="0"/>
          <a:stretch/>
        </p:blipFill>
        <p:spPr>
          <a:xfrm>
            <a:off x="364900" y="4630950"/>
            <a:ext cx="1041628" cy="419101"/>
          </a:xfrm>
          <a:prstGeom prst="rect">
            <a:avLst/>
          </a:prstGeom>
          <a:noFill/>
          <a:ln>
            <a:noFill/>
          </a:ln>
        </p:spPr>
      </p:pic>
      <p:sp>
        <p:nvSpPr>
          <p:cNvPr id="261" name="Google Shape;261;p32"/>
          <p:cNvSpPr txBox="1"/>
          <p:nvPr>
            <p:ph idx="12" type="sldNum"/>
          </p:nvPr>
        </p:nvSpPr>
        <p:spPr>
          <a:xfrm>
            <a:off x="3915987" y="4702950"/>
            <a:ext cx="4952700" cy="393600"/>
          </a:xfrm>
          <a:prstGeom prst="rect">
            <a:avLst/>
          </a:prstGeom>
        </p:spPr>
        <p:txBody>
          <a:bodyPr anchorCtr="0" anchor="ctr" bIns="91425" lIns="91425" spcFirstLastPara="1" rIns="91425" wrap="square" tIns="91425">
            <a:noAutofit/>
          </a:bodyPr>
          <a:lstStyle>
            <a:lvl1pPr lvl="0" rtl="0">
              <a:buNone/>
              <a:defRPr sz="1600">
                <a:solidFill>
                  <a:schemeClr val="dk1"/>
                </a:solidFill>
                <a:latin typeface="Arial"/>
                <a:ea typeface="Arial"/>
                <a:cs typeface="Arial"/>
                <a:sym typeface="Arial"/>
              </a:defRPr>
            </a:lvl1pPr>
            <a:lvl2pPr lvl="1" rtl="0">
              <a:buNone/>
              <a:defRPr sz="1600">
                <a:solidFill>
                  <a:schemeClr val="dk1"/>
                </a:solidFill>
                <a:latin typeface="Arial"/>
                <a:ea typeface="Arial"/>
                <a:cs typeface="Arial"/>
                <a:sym typeface="Arial"/>
              </a:defRPr>
            </a:lvl2pPr>
            <a:lvl3pPr lvl="2" rtl="0">
              <a:buNone/>
              <a:defRPr sz="1600">
                <a:solidFill>
                  <a:schemeClr val="dk1"/>
                </a:solidFill>
                <a:latin typeface="Arial"/>
                <a:ea typeface="Arial"/>
                <a:cs typeface="Arial"/>
                <a:sym typeface="Arial"/>
              </a:defRPr>
            </a:lvl3pPr>
            <a:lvl4pPr lvl="3" rtl="0">
              <a:buNone/>
              <a:defRPr sz="1600">
                <a:solidFill>
                  <a:schemeClr val="dk1"/>
                </a:solidFill>
                <a:latin typeface="Arial"/>
                <a:ea typeface="Arial"/>
                <a:cs typeface="Arial"/>
                <a:sym typeface="Arial"/>
              </a:defRPr>
            </a:lvl4pPr>
            <a:lvl5pPr lvl="4" rtl="0">
              <a:buNone/>
              <a:defRPr sz="1600">
                <a:solidFill>
                  <a:schemeClr val="dk1"/>
                </a:solidFill>
                <a:latin typeface="Arial"/>
                <a:ea typeface="Arial"/>
                <a:cs typeface="Arial"/>
                <a:sym typeface="Arial"/>
              </a:defRPr>
            </a:lvl5pPr>
            <a:lvl6pPr lvl="5" rtl="0">
              <a:buNone/>
              <a:defRPr sz="1600">
                <a:solidFill>
                  <a:schemeClr val="dk1"/>
                </a:solidFill>
                <a:latin typeface="Arial"/>
                <a:ea typeface="Arial"/>
                <a:cs typeface="Arial"/>
                <a:sym typeface="Arial"/>
              </a:defRPr>
            </a:lvl6pPr>
            <a:lvl7pPr lvl="6" rtl="0">
              <a:buNone/>
              <a:defRPr sz="1600">
                <a:solidFill>
                  <a:schemeClr val="dk1"/>
                </a:solidFill>
                <a:latin typeface="Arial"/>
                <a:ea typeface="Arial"/>
                <a:cs typeface="Arial"/>
                <a:sym typeface="Arial"/>
              </a:defRPr>
            </a:lvl7pPr>
            <a:lvl8pPr lvl="7" rtl="0">
              <a:buNone/>
              <a:defRPr sz="1600">
                <a:solidFill>
                  <a:schemeClr val="dk1"/>
                </a:solidFill>
                <a:latin typeface="Arial"/>
                <a:ea typeface="Arial"/>
                <a:cs typeface="Arial"/>
                <a:sym typeface="Arial"/>
              </a:defRPr>
            </a:lvl8pPr>
            <a:lvl9pPr lvl="8" rtl="0">
              <a:buNone/>
              <a:defRPr sz="1600">
                <a:solidFill>
                  <a:schemeClr val="dk1"/>
                </a:solidFill>
                <a:latin typeface="Arial"/>
                <a:ea typeface="Arial"/>
                <a:cs typeface="Arial"/>
                <a:sym typeface="Arial"/>
              </a:defRPr>
            </a:lvl9pPr>
          </a:lstStyle>
          <a:p>
            <a:pPr indent="0" lvl="0" marL="0" rtl="0" algn="r">
              <a:spcBef>
                <a:spcPts val="0"/>
              </a:spcBef>
              <a:spcAft>
                <a:spcPts val="0"/>
              </a:spcAft>
              <a:buNone/>
            </a:pPr>
            <a:r>
              <a:rPr lang="en"/>
              <a:t>Perkins.org  |  </a:t>
            </a:r>
            <a:fld id="{00000000-1234-1234-1234-123412341234}" type="slidenum">
              <a:rPr lang="en"/>
              <a:t>‹#›</a:t>
            </a:fld>
            <a:endParaRPr/>
          </a:p>
        </p:txBody>
      </p:sp>
      <p:cxnSp>
        <p:nvCxnSpPr>
          <p:cNvPr id="262" name="Google Shape;262;p32"/>
          <p:cNvCxnSpPr/>
          <p:nvPr/>
        </p:nvCxnSpPr>
        <p:spPr>
          <a:xfrm>
            <a:off x="379800" y="4560175"/>
            <a:ext cx="8384400" cy="0"/>
          </a:xfrm>
          <a:prstGeom prst="straightConnector1">
            <a:avLst/>
          </a:prstGeom>
          <a:noFill/>
          <a:ln cap="flat" cmpd="sng" w="9525">
            <a:solidFill>
              <a:schemeClr val="dk2"/>
            </a:solidFill>
            <a:prstDash val="solid"/>
            <a:round/>
            <a:headEnd len="med" w="med" type="none"/>
            <a:tailEnd len="med" w="med" type="none"/>
          </a:ln>
        </p:spPr>
      </p:cxn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2. Large stat - Light text">
  <p:cSld name="BIG_NUMBER_1">
    <p:bg>
      <p:bgPr>
        <a:solidFill>
          <a:schemeClr val="dk2"/>
        </a:solidFill>
      </p:bgPr>
    </p:bg>
    <p:spTree>
      <p:nvGrpSpPr>
        <p:cNvPr id="263" name="Shape 263"/>
        <p:cNvGrpSpPr/>
        <p:nvPr/>
      </p:nvGrpSpPr>
      <p:grpSpPr>
        <a:xfrm>
          <a:off x="0" y="0"/>
          <a:ext cx="0" cy="0"/>
          <a:chOff x="0" y="0"/>
          <a:chExt cx="0" cy="0"/>
        </a:xfrm>
      </p:grpSpPr>
      <p:sp>
        <p:nvSpPr>
          <p:cNvPr id="264" name="Google Shape;264;p33"/>
          <p:cNvSpPr txBox="1"/>
          <p:nvPr>
            <p:ph hasCustomPrompt="1" type="title"/>
          </p:nvPr>
        </p:nvSpPr>
        <p:spPr>
          <a:xfrm>
            <a:off x="311700" y="898300"/>
            <a:ext cx="8520600" cy="1963500"/>
          </a:xfrm>
          <a:prstGeom prst="rect">
            <a:avLst/>
          </a:prstGeom>
        </p:spPr>
        <p:txBody>
          <a:bodyPr anchorCtr="0" anchor="b" bIns="91425" lIns="91425" spcFirstLastPara="1" rIns="91425" wrap="square" tIns="91425">
            <a:noAutofit/>
          </a:bodyPr>
          <a:lstStyle>
            <a:lvl1pPr lvl="0" rtl="0" algn="ctr">
              <a:lnSpc>
                <a:spcPct val="115000"/>
              </a:lnSpc>
              <a:spcBef>
                <a:spcPts val="0"/>
              </a:spcBef>
              <a:spcAft>
                <a:spcPts val="0"/>
              </a:spcAft>
              <a:buClr>
                <a:schemeClr val="lt1"/>
              </a:buClr>
              <a:buSzPts val="10500"/>
              <a:buNone/>
              <a:defRPr sz="10500">
                <a:solidFill>
                  <a:schemeClr val="lt1"/>
                </a:solidFill>
              </a:defRPr>
            </a:lvl1pPr>
            <a:lvl2pPr lvl="1" rtl="0" algn="ctr">
              <a:spcBef>
                <a:spcPts val="0"/>
              </a:spcBef>
              <a:spcAft>
                <a:spcPts val="0"/>
              </a:spcAft>
              <a:buClr>
                <a:schemeClr val="lt1"/>
              </a:buClr>
              <a:buSzPts val="12000"/>
              <a:buNone/>
              <a:defRPr sz="12000">
                <a:solidFill>
                  <a:schemeClr val="lt1"/>
                </a:solidFill>
              </a:defRPr>
            </a:lvl2pPr>
            <a:lvl3pPr lvl="2" rtl="0" algn="ctr">
              <a:spcBef>
                <a:spcPts val="0"/>
              </a:spcBef>
              <a:spcAft>
                <a:spcPts val="0"/>
              </a:spcAft>
              <a:buClr>
                <a:schemeClr val="lt1"/>
              </a:buClr>
              <a:buSzPts val="12000"/>
              <a:buNone/>
              <a:defRPr sz="12000">
                <a:solidFill>
                  <a:schemeClr val="lt1"/>
                </a:solidFill>
              </a:defRPr>
            </a:lvl3pPr>
            <a:lvl4pPr lvl="3" rtl="0" algn="ctr">
              <a:spcBef>
                <a:spcPts val="0"/>
              </a:spcBef>
              <a:spcAft>
                <a:spcPts val="0"/>
              </a:spcAft>
              <a:buClr>
                <a:schemeClr val="lt1"/>
              </a:buClr>
              <a:buSzPts val="12000"/>
              <a:buNone/>
              <a:defRPr sz="12000">
                <a:solidFill>
                  <a:schemeClr val="lt1"/>
                </a:solidFill>
              </a:defRPr>
            </a:lvl4pPr>
            <a:lvl5pPr lvl="4" rtl="0" algn="ctr">
              <a:spcBef>
                <a:spcPts val="0"/>
              </a:spcBef>
              <a:spcAft>
                <a:spcPts val="0"/>
              </a:spcAft>
              <a:buClr>
                <a:schemeClr val="lt1"/>
              </a:buClr>
              <a:buSzPts val="12000"/>
              <a:buNone/>
              <a:defRPr sz="12000">
                <a:solidFill>
                  <a:schemeClr val="lt1"/>
                </a:solidFill>
              </a:defRPr>
            </a:lvl5pPr>
            <a:lvl6pPr lvl="5" rtl="0" algn="ctr">
              <a:spcBef>
                <a:spcPts val="0"/>
              </a:spcBef>
              <a:spcAft>
                <a:spcPts val="0"/>
              </a:spcAft>
              <a:buClr>
                <a:schemeClr val="lt1"/>
              </a:buClr>
              <a:buSzPts val="12000"/>
              <a:buNone/>
              <a:defRPr sz="12000">
                <a:solidFill>
                  <a:schemeClr val="lt1"/>
                </a:solidFill>
              </a:defRPr>
            </a:lvl6pPr>
            <a:lvl7pPr lvl="6" rtl="0" algn="ctr">
              <a:spcBef>
                <a:spcPts val="0"/>
              </a:spcBef>
              <a:spcAft>
                <a:spcPts val="0"/>
              </a:spcAft>
              <a:buClr>
                <a:schemeClr val="lt1"/>
              </a:buClr>
              <a:buSzPts val="12000"/>
              <a:buNone/>
              <a:defRPr sz="12000">
                <a:solidFill>
                  <a:schemeClr val="lt1"/>
                </a:solidFill>
              </a:defRPr>
            </a:lvl7pPr>
            <a:lvl8pPr lvl="7" rtl="0" algn="ctr">
              <a:spcBef>
                <a:spcPts val="0"/>
              </a:spcBef>
              <a:spcAft>
                <a:spcPts val="0"/>
              </a:spcAft>
              <a:buClr>
                <a:schemeClr val="lt1"/>
              </a:buClr>
              <a:buSzPts val="12000"/>
              <a:buNone/>
              <a:defRPr sz="12000">
                <a:solidFill>
                  <a:schemeClr val="lt1"/>
                </a:solidFill>
              </a:defRPr>
            </a:lvl8pPr>
            <a:lvl9pPr lvl="8" rtl="0" algn="ctr">
              <a:spcBef>
                <a:spcPts val="0"/>
              </a:spcBef>
              <a:spcAft>
                <a:spcPts val="0"/>
              </a:spcAft>
              <a:buClr>
                <a:schemeClr val="lt1"/>
              </a:buClr>
              <a:buSzPts val="12000"/>
              <a:buNone/>
              <a:defRPr sz="12000">
                <a:solidFill>
                  <a:schemeClr val="lt1"/>
                </a:solidFill>
              </a:defRPr>
            </a:lvl9pPr>
          </a:lstStyle>
          <a:p>
            <a:r>
              <a:t>xx%</a:t>
            </a:r>
          </a:p>
        </p:txBody>
      </p:sp>
      <p:sp>
        <p:nvSpPr>
          <p:cNvPr id="265" name="Google Shape;265;p33"/>
          <p:cNvSpPr txBox="1"/>
          <p:nvPr>
            <p:ph idx="1" type="body"/>
          </p:nvPr>
        </p:nvSpPr>
        <p:spPr>
          <a:xfrm>
            <a:off x="311700" y="2796425"/>
            <a:ext cx="8520600" cy="1300800"/>
          </a:xfrm>
          <a:prstGeom prst="rect">
            <a:avLst/>
          </a:prstGeom>
        </p:spPr>
        <p:txBody>
          <a:bodyPr anchorCtr="0" anchor="t" bIns="91425" lIns="91425" spcFirstLastPara="1" rIns="91425" wrap="square" tIns="91425">
            <a:noAutofit/>
          </a:bodyPr>
          <a:lstStyle>
            <a:lvl1pPr indent="-317500" lvl="0" marL="457200" rtl="0" algn="ctr">
              <a:spcBef>
                <a:spcPts val="0"/>
              </a:spcBef>
              <a:spcAft>
                <a:spcPts val="0"/>
              </a:spcAft>
              <a:buClr>
                <a:schemeClr val="accent3"/>
              </a:buClr>
              <a:buSzPts val="1400"/>
              <a:buChar char="●"/>
              <a:defRPr sz="1400">
                <a:solidFill>
                  <a:schemeClr val="lt1"/>
                </a:solidFill>
              </a:defRPr>
            </a:lvl1pPr>
            <a:lvl2pPr indent="-317500" lvl="1" marL="914400" rtl="0" algn="ctr">
              <a:spcBef>
                <a:spcPts val="1600"/>
              </a:spcBef>
              <a:spcAft>
                <a:spcPts val="0"/>
              </a:spcAft>
              <a:buClr>
                <a:schemeClr val="accent3"/>
              </a:buClr>
              <a:buSzPts val="1400"/>
              <a:buChar char="○"/>
              <a:defRPr sz="1400">
                <a:solidFill>
                  <a:schemeClr val="lt1"/>
                </a:solidFill>
              </a:defRPr>
            </a:lvl2pPr>
            <a:lvl3pPr indent="-317500" lvl="2" marL="1371600" rtl="0" algn="ctr">
              <a:spcBef>
                <a:spcPts val="1600"/>
              </a:spcBef>
              <a:spcAft>
                <a:spcPts val="0"/>
              </a:spcAft>
              <a:buClr>
                <a:schemeClr val="accent3"/>
              </a:buClr>
              <a:buSzPts val="1400"/>
              <a:buChar char="■"/>
              <a:defRPr sz="1400">
                <a:solidFill>
                  <a:schemeClr val="lt1"/>
                </a:solidFill>
              </a:defRPr>
            </a:lvl3pPr>
            <a:lvl4pPr indent="-317500" lvl="3" marL="1828800" rtl="0" algn="ctr">
              <a:spcBef>
                <a:spcPts val="1600"/>
              </a:spcBef>
              <a:spcAft>
                <a:spcPts val="0"/>
              </a:spcAft>
              <a:buClr>
                <a:schemeClr val="accent3"/>
              </a:buClr>
              <a:buSzPts val="1400"/>
              <a:buChar char="●"/>
              <a:defRPr sz="1400">
                <a:solidFill>
                  <a:schemeClr val="lt1"/>
                </a:solidFill>
              </a:defRPr>
            </a:lvl4pPr>
            <a:lvl5pPr indent="-317500" lvl="4" marL="2286000" rtl="0" algn="ctr">
              <a:spcBef>
                <a:spcPts val="1600"/>
              </a:spcBef>
              <a:spcAft>
                <a:spcPts val="0"/>
              </a:spcAft>
              <a:buClr>
                <a:schemeClr val="accent3"/>
              </a:buClr>
              <a:buSzPts val="1400"/>
              <a:buChar char="○"/>
              <a:defRPr sz="1400">
                <a:solidFill>
                  <a:schemeClr val="lt1"/>
                </a:solidFill>
              </a:defRPr>
            </a:lvl5pPr>
            <a:lvl6pPr indent="-317500" lvl="5" marL="2743200" rtl="0" algn="ctr">
              <a:spcBef>
                <a:spcPts val="1600"/>
              </a:spcBef>
              <a:spcAft>
                <a:spcPts val="0"/>
              </a:spcAft>
              <a:buClr>
                <a:schemeClr val="accent3"/>
              </a:buClr>
              <a:buSzPts val="1400"/>
              <a:buChar char="■"/>
              <a:defRPr sz="1400">
                <a:solidFill>
                  <a:schemeClr val="lt1"/>
                </a:solidFill>
              </a:defRPr>
            </a:lvl6pPr>
            <a:lvl7pPr indent="-317500" lvl="6" marL="3200400" rtl="0" algn="ctr">
              <a:spcBef>
                <a:spcPts val="1600"/>
              </a:spcBef>
              <a:spcAft>
                <a:spcPts val="0"/>
              </a:spcAft>
              <a:buClr>
                <a:schemeClr val="accent3"/>
              </a:buClr>
              <a:buSzPts val="1400"/>
              <a:buChar char="●"/>
              <a:defRPr sz="1400">
                <a:solidFill>
                  <a:schemeClr val="lt1"/>
                </a:solidFill>
              </a:defRPr>
            </a:lvl7pPr>
            <a:lvl8pPr indent="-317500" lvl="7" marL="3657600" rtl="0" algn="ctr">
              <a:spcBef>
                <a:spcPts val="1600"/>
              </a:spcBef>
              <a:spcAft>
                <a:spcPts val="0"/>
              </a:spcAft>
              <a:buClr>
                <a:schemeClr val="accent3"/>
              </a:buClr>
              <a:buSzPts val="1400"/>
              <a:buChar char="○"/>
              <a:defRPr sz="1400">
                <a:solidFill>
                  <a:schemeClr val="lt1"/>
                </a:solidFill>
              </a:defRPr>
            </a:lvl8pPr>
            <a:lvl9pPr indent="-317500" lvl="8" marL="4114800" rtl="0" algn="ctr">
              <a:spcBef>
                <a:spcPts val="1600"/>
              </a:spcBef>
              <a:spcAft>
                <a:spcPts val="1600"/>
              </a:spcAft>
              <a:buClr>
                <a:schemeClr val="accent3"/>
              </a:buClr>
              <a:buSzPts val="1400"/>
              <a:buChar char="■"/>
              <a:defRPr sz="1400">
                <a:solidFill>
                  <a:schemeClr val="lt1"/>
                </a:solidFill>
              </a:defRPr>
            </a:lvl9pPr>
          </a:lstStyle>
          <a:p/>
        </p:txBody>
      </p:sp>
      <p:pic>
        <p:nvPicPr>
          <p:cNvPr descr="Perkins School for the Blind logo" id="266" name="Google Shape;266;p33"/>
          <p:cNvPicPr preferRelativeResize="0"/>
          <p:nvPr/>
        </p:nvPicPr>
        <p:blipFill rotWithShape="1">
          <a:blip r:embed="rId2">
            <a:alphaModFix/>
          </a:blip>
          <a:srcRect b="0" l="3703" r="3703" t="0"/>
          <a:stretch/>
        </p:blipFill>
        <p:spPr>
          <a:xfrm>
            <a:off x="364900" y="4630950"/>
            <a:ext cx="1041628" cy="419101"/>
          </a:xfrm>
          <a:prstGeom prst="rect">
            <a:avLst/>
          </a:prstGeom>
          <a:noFill/>
          <a:ln>
            <a:noFill/>
          </a:ln>
        </p:spPr>
      </p:pic>
      <p:sp>
        <p:nvSpPr>
          <p:cNvPr id="267" name="Google Shape;267;p33"/>
          <p:cNvSpPr txBox="1"/>
          <p:nvPr>
            <p:ph idx="12" type="sldNum"/>
          </p:nvPr>
        </p:nvSpPr>
        <p:spPr>
          <a:xfrm>
            <a:off x="3915987" y="4702950"/>
            <a:ext cx="4952700" cy="393600"/>
          </a:xfrm>
          <a:prstGeom prst="rect">
            <a:avLst/>
          </a:prstGeom>
        </p:spPr>
        <p:txBody>
          <a:bodyPr anchorCtr="0" anchor="ctr" bIns="91425" lIns="91425" spcFirstLastPara="1" rIns="91425" wrap="square" tIns="91425">
            <a:noAutofit/>
          </a:bodyPr>
          <a:lstStyle>
            <a:lvl1pPr lvl="0" rtl="0">
              <a:buNone/>
              <a:defRPr sz="1600">
                <a:solidFill>
                  <a:schemeClr val="lt1"/>
                </a:solidFill>
                <a:latin typeface="Arial"/>
                <a:ea typeface="Arial"/>
                <a:cs typeface="Arial"/>
                <a:sym typeface="Arial"/>
              </a:defRPr>
            </a:lvl1pPr>
            <a:lvl2pPr lvl="1" rtl="0">
              <a:buNone/>
              <a:defRPr sz="1600">
                <a:solidFill>
                  <a:schemeClr val="lt1"/>
                </a:solidFill>
                <a:latin typeface="Arial"/>
                <a:ea typeface="Arial"/>
                <a:cs typeface="Arial"/>
                <a:sym typeface="Arial"/>
              </a:defRPr>
            </a:lvl2pPr>
            <a:lvl3pPr lvl="2" rtl="0">
              <a:buNone/>
              <a:defRPr sz="1600">
                <a:solidFill>
                  <a:schemeClr val="lt1"/>
                </a:solidFill>
                <a:latin typeface="Arial"/>
                <a:ea typeface="Arial"/>
                <a:cs typeface="Arial"/>
                <a:sym typeface="Arial"/>
              </a:defRPr>
            </a:lvl3pPr>
            <a:lvl4pPr lvl="3" rtl="0">
              <a:buNone/>
              <a:defRPr sz="1600">
                <a:solidFill>
                  <a:schemeClr val="lt1"/>
                </a:solidFill>
                <a:latin typeface="Arial"/>
                <a:ea typeface="Arial"/>
                <a:cs typeface="Arial"/>
                <a:sym typeface="Arial"/>
              </a:defRPr>
            </a:lvl4pPr>
            <a:lvl5pPr lvl="4" rtl="0">
              <a:buNone/>
              <a:defRPr sz="1600">
                <a:solidFill>
                  <a:schemeClr val="lt1"/>
                </a:solidFill>
                <a:latin typeface="Arial"/>
                <a:ea typeface="Arial"/>
                <a:cs typeface="Arial"/>
                <a:sym typeface="Arial"/>
              </a:defRPr>
            </a:lvl5pPr>
            <a:lvl6pPr lvl="5" rtl="0">
              <a:buNone/>
              <a:defRPr sz="1600">
                <a:solidFill>
                  <a:schemeClr val="lt1"/>
                </a:solidFill>
                <a:latin typeface="Arial"/>
                <a:ea typeface="Arial"/>
                <a:cs typeface="Arial"/>
                <a:sym typeface="Arial"/>
              </a:defRPr>
            </a:lvl6pPr>
            <a:lvl7pPr lvl="6" rtl="0">
              <a:buNone/>
              <a:defRPr sz="1600">
                <a:solidFill>
                  <a:schemeClr val="lt1"/>
                </a:solidFill>
                <a:latin typeface="Arial"/>
                <a:ea typeface="Arial"/>
                <a:cs typeface="Arial"/>
                <a:sym typeface="Arial"/>
              </a:defRPr>
            </a:lvl7pPr>
            <a:lvl8pPr lvl="7" rtl="0">
              <a:buNone/>
              <a:defRPr sz="1600">
                <a:solidFill>
                  <a:schemeClr val="lt1"/>
                </a:solidFill>
                <a:latin typeface="Arial"/>
                <a:ea typeface="Arial"/>
                <a:cs typeface="Arial"/>
                <a:sym typeface="Arial"/>
              </a:defRPr>
            </a:lvl8pPr>
            <a:lvl9pPr lvl="8" rtl="0">
              <a:buNone/>
              <a:defRPr sz="1600">
                <a:solidFill>
                  <a:schemeClr val="lt1"/>
                </a:solidFill>
                <a:latin typeface="Arial"/>
                <a:ea typeface="Arial"/>
                <a:cs typeface="Arial"/>
                <a:sym typeface="Arial"/>
              </a:defRPr>
            </a:lvl9pPr>
          </a:lstStyle>
          <a:p>
            <a:pPr indent="0" lvl="0" marL="0" rtl="0" algn="r">
              <a:spcBef>
                <a:spcPts val="0"/>
              </a:spcBef>
              <a:spcAft>
                <a:spcPts val="0"/>
              </a:spcAft>
              <a:buNone/>
            </a:pPr>
            <a:r>
              <a:rPr lang="en"/>
              <a:t>Perkins.org  |  </a:t>
            </a:r>
            <a:fld id="{00000000-1234-1234-1234-123412341234}" type="slidenum">
              <a:rPr lang="en"/>
              <a:t>‹#›</a:t>
            </a:fld>
            <a:endParaRPr/>
          </a:p>
        </p:txBody>
      </p:sp>
      <p:cxnSp>
        <p:nvCxnSpPr>
          <p:cNvPr id="268" name="Google Shape;268;p33"/>
          <p:cNvCxnSpPr/>
          <p:nvPr/>
        </p:nvCxnSpPr>
        <p:spPr>
          <a:xfrm>
            <a:off x="379800" y="4560175"/>
            <a:ext cx="8384400" cy="0"/>
          </a:xfrm>
          <a:prstGeom prst="straightConnector1">
            <a:avLst/>
          </a:prstGeom>
          <a:noFill/>
          <a:ln cap="flat" cmpd="sng" w="9525">
            <a:solidFill>
              <a:schemeClr val="lt1"/>
            </a:solidFill>
            <a:prstDash val="solid"/>
            <a:round/>
            <a:headEnd len="med" w="med" type="none"/>
            <a:tailEnd len="med" w="med" type="none"/>
          </a:ln>
        </p:spPr>
      </p:cxn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1. End logo - Light text" type="blank">
  <p:cSld name="BLANK">
    <p:bg>
      <p:bgPr>
        <a:solidFill>
          <a:schemeClr val="dk2"/>
        </a:solidFill>
      </p:bgPr>
    </p:bg>
    <p:spTree>
      <p:nvGrpSpPr>
        <p:cNvPr id="269" name="Shape 269"/>
        <p:cNvGrpSpPr/>
        <p:nvPr/>
      </p:nvGrpSpPr>
      <p:grpSpPr>
        <a:xfrm>
          <a:off x="0" y="0"/>
          <a:ext cx="0" cy="0"/>
          <a:chOff x="0" y="0"/>
          <a:chExt cx="0" cy="0"/>
        </a:xfrm>
      </p:grpSpPr>
      <p:pic>
        <p:nvPicPr>
          <p:cNvPr descr="Perkins School for the Blind logo" id="270" name="Google Shape;270;p34"/>
          <p:cNvPicPr preferRelativeResize="0"/>
          <p:nvPr/>
        </p:nvPicPr>
        <p:blipFill rotWithShape="1">
          <a:blip r:embed="rId2">
            <a:alphaModFix/>
          </a:blip>
          <a:srcRect b="0" l="3704" r="3694" t="0"/>
          <a:stretch/>
        </p:blipFill>
        <p:spPr>
          <a:xfrm>
            <a:off x="2856249" y="1696625"/>
            <a:ext cx="3431501" cy="1380626"/>
          </a:xfrm>
          <a:prstGeom prst="rect">
            <a:avLst/>
          </a:prstGeom>
          <a:noFill/>
          <a:ln>
            <a:noFill/>
          </a:ln>
        </p:spPr>
      </p:pic>
      <p:sp>
        <p:nvSpPr>
          <p:cNvPr id="271" name="Google Shape;271;p34"/>
          <p:cNvSpPr txBox="1"/>
          <p:nvPr>
            <p:ph type="title"/>
          </p:nvPr>
        </p:nvSpPr>
        <p:spPr>
          <a:xfrm>
            <a:off x="1203450" y="3341200"/>
            <a:ext cx="6737100" cy="591900"/>
          </a:xfrm>
          <a:prstGeom prst="rect">
            <a:avLst/>
          </a:prstGeom>
        </p:spPr>
        <p:txBody>
          <a:bodyPr anchorCtr="0" anchor="t" bIns="91425" lIns="91425" spcFirstLastPara="1" rIns="91425" wrap="square" tIns="91425">
            <a:noAutofit/>
          </a:bodyPr>
          <a:lstStyle>
            <a:lvl1pPr lvl="0" rtl="0" algn="ctr">
              <a:lnSpc>
                <a:spcPct val="115000"/>
              </a:lnSpc>
              <a:spcBef>
                <a:spcPts val="0"/>
              </a:spcBef>
              <a:spcAft>
                <a:spcPts val="0"/>
              </a:spcAft>
              <a:buClr>
                <a:schemeClr val="lt1"/>
              </a:buClr>
              <a:buSzPts val="3000"/>
              <a:buNone/>
              <a:defRPr sz="3000">
                <a:solidFill>
                  <a:schemeClr val="lt1"/>
                </a:solidFill>
              </a:defRPr>
            </a:lvl1pPr>
            <a:lvl2pPr lvl="1" rtl="0" algn="ctr">
              <a:spcBef>
                <a:spcPts val="0"/>
              </a:spcBef>
              <a:spcAft>
                <a:spcPts val="0"/>
              </a:spcAft>
              <a:buClr>
                <a:schemeClr val="lt1"/>
              </a:buClr>
              <a:buSzPts val="3200"/>
              <a:buNone/>
              <a:defRPr sz="3200">
                <a:solidFill>
                  <a:schemeClr val="lt1"/>
                </a:solidFill>
              </a:defRPr>
            </a:lvl2pPr>
            <a:lvl3pPr lvl="2" rtl="0" algn="ctr">
              <a:spcBef>
                <a:spcPts val="0"/>
              </a:spcBef>
              <a:spcAft>
                <a:spcPts val="0"/>
              </a:spcAft>
              <a:buClr>
                <a:schemeClr val="lt1"/>
              </a:buClr>
              <a:buSzPts val="3200"/>
              <a:buNone/>
              <a:defRPr sz="3200">
                <a:solidFill>
                  <a:schemeClr val="lt1"/>
                </a:solidFill>
              </a:defRPr>
            </a:lvl3pPr>
            <a:lvl4pPr lvl="3" rtl="0" algn="ctr">
              <a:spcBef>
                <a:spcPts val="0"/>
              </a:spcBef>
              <a:spcAft>
                <a:spcPts val="0"/>
              </a:spcAft>
              <a:buClr>
                <a:schemeClr val="lt1"/>
              </a:buClr>
              <a:buSzPts val="3200"/>
              <a:buNone/>
              <a:defRPr sz="3200">
                <a:solidFill>
                  <a:schemeClr val="lt1"/>
                </a:solidFill>
              </a:defRPr>
            </a:lvl4pPr>
            <a:lvl5pPr lvl="4" rtl="0" algn="ctr">
              <a:spcBef>
                <a:spcPts val="0"/>
              </a:spcBef>
              <a:spcAft>
                <a:spcPts val="0"/>
              </a:spcAft>
              <a:buClr>
                <a:schemeClr val="lt1"/>
              </a:buClr>
              <a:buSzPts val="3200"/>
              <a:buNone/>
              <a:defRPr sz="3200">
                <a:solidFill>
                  <a:schemeClr val="lt1"/>
                </a:solidFill>
              </a:defRPr>
            </a:lvl5pPr>
            <a:lvl6pPr lvl="5" rtl="0" algn="ctr">
              <a:spcBef>
                <a:spcPts val="0"/>
              </a:spcBef>
              <a:spcAft>
                <a:spcPts val="0"/>
              </a:spcAft>
              <a:buClr>
                <a:schemeClr val="lt1"/>
              </a:buClr>
              <a:buSzPts val="3200"/>
              <a:buNone/>
              <a:defRPr sz="3200">
                <a:solidFill>
                  <a:schemeClr val="lt1"/>
                </a:solidFill>
              </a:defRPr>
            </a:lvl6pPr>
            <a:lvl7pPr lvl="6" rtl="0" algn="ctr">
              <a:spcBef>
                <a:spcPts val="0"/>
              </a:spcBef>
              <a:spcAft>
                <a:spcPts val="0"/>
              </a:spcAft>
              <a:buClr>
                <a:schemeClr val="lt1"/>
              </a:buClr>
              <a:buSzPts val="3200"/>
              <a:buNone/>
              <a:defRPr sz="3200">
                <a:solidFill>
                  <a:schemeClr val="lt1"/>
                </a:solidFill>
              </a:defRPr>
            </a:lvl7pPr>
            <a:lvl8pPr lvl="7" rtl="0" algn="ctr">
              <a:spcBef>
                <a:spcPts val="0"/>
              </a:spcBef>
              <a:spcAft>
                <a:spcPts val="0"/>
              </a:spcAft>
              <a:buClr>
                <a:schemeClr val="lt1"/>
              </a:buClr>
              <a:buSzPts val="3200"/>
              <a:buNone/>
              <a:defRPr sz="3200">
                <a:solidFill>
                  <a:schemeClr val="lt1"/>
                </a:solidFill>
              </a:defRPr>
            </a:lvl8pPr>
            <a:lvl9pPr lvl="8" rtl="0" algn="ctr">
              <a:spcBef>
                <a:spcPts val="0"/>
              </a:spcBef>
              <a:spcAft>
                <a:spcPts val="0"/>
              </a:spcAft>
              <a:buClr>
                <a:schemeClr val="lt1"/>
              </a:buClr>
              <a:buSzPts val="3200"/>
              <a:buNone/>
              <a:defRPr sz="3200">
                <a:solidFill>
                  <a:schemeClr val="lt1"/>
                </a:solidFill>
              </a:defRPr>
            </a:lvl9pPr>
          </a:lstStyle>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2. End logo - Dark text">
  <p:cSld name="BLANK_1">
    <p:spTree>
      <p:nvGrpSpPr>
        <p:cNvPr id="272" name="Shape 272"/>
        <p:cNvGrpSpPr/>
        <p:nvPr/>
      </p:nvGrpSpPr>
      <p:grpSpPr>
        <a:xfrm>
          <a:off x="0" y="0"/>
          <a:ext cx="0" cy="0"/>
          <a:chOff x="0" y="0"/>
          <a:chExt cx="0" cy="0"/>
        </a:xfrm>
      </p:grpSpPr>
      <p:sp>
        <p:nvSpPr>
          <p:cNvPr id="273" name="Google Shape;273;p35"/>
          <p:cNvSpPr txBox="1"/>
          <p:nvPr>
            <p:ph idx="12" type="sldNum"/>
          </p:nvPr>
        </p:nvSpPr>
        <p:spPr>
          <a:xfrm>
            <a:off x="8320058" y="215042"/>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274" name="Google Shape;274;p35"/>
          <p:cNvSpPr txBox="1"/>
          <p:nvPr>
            <p:ph type="title"/>
          </p:nvPr>
        </p:nvSpPr>
        <p:spPr>
          <a:xfrm>
            <a:off x="1203450" y="3341200"/>
            <a:ext cx="6737100" cy="591900"/>
          </a:xfrm>
          <a:prstGeom prst="rect">
            <a:avLst/>
          </a:prstGeom>
        </p:spPr>
        <p:txBody>
          <a:bodyPr anchorCtr="0" anchor="t" bIns="91425" lIns="91425" spcFirstLastPara="1" rIns="91425" wrap="square" tIns="91425">
            <a:noAutofit/>
          </a:bodyPr>
          <a:lstStyle>
            <a:lvl1pPr lvl="0" rtl="0" algn="ctr">
              <a:lnSpc>
                <a:spcPct val="115000"/>
              </a:lnSpc>
              <a:spcBef>
                <a:spcPts val="0"/>
              </a:spcBef>
              <a:spcAft>
                <a:spcPts val="0"/>
              </a:spcAft>
              <a:buSzPts val="3000"/>
              <a:buNone/>
              <a:defRPr sz="3000"/>
            </a:lvl1pPr>
            <a:lvl2pPr lvl="1" rtl="0" algn="ctr">
              <a:spcBef>
                <a:spcPts val="0"/>
              </a:spcBef>
              <a:spcAft>
                <a:spcPts val="0"/>
              </a:spcAft>
              <a:buSzPts val="3200"/>
              <a:buNone/>
              <a:defRPr sz="3200"/>
            </a:lvl2pPr>
            <a:lvl3pPr lvl="2" rtl="0" algn="ctr">
              <a:spcBef>
                <a:spcPts val="0"/>
              </a:spcBef>
              <a:spcAft>
                <a:spcPts val="0"/>
              </a:spcAft>
              <a:buSzPts val="3200"/>
              <a:buNone/>
              <a:defRPr sz="3200"/>
            </a:lvl3pPr>
            <a:lvl4pPr lvl="3" rtl="0" algn="ctr">
              <a:spcBef>
                <a:spcPts val="0"/>
              </a:spcBef>
              <a:spcAft>
                <a:spcPts val="0"/>
              </a:spcAft>
              <a:buSzPts val="3200"/>
              <a:buNone/>
              <a:defRPr sz="3200"/>
            </a:lvl4pPr>
            <a:lvl5pPr lvl="4" rtl="0" algn="ctr">
              <a:spcBef>
                <a:spcPts val="0"/>
              </a:spcBef>
              <a:spcAft>
                <a:spcPts val="0"/>
              </a:spcAft>
              <a:buSzPts val="3200"/>
              <a:buNone/>
              <a:defRPr sz="3200"/>
            </a:lvl5pPr>
            <a:lvl6pPr lvl="5" rtl="0" algn="ctr">
              <a:spcBef>
                <a:spcPts val="0"/>
              </a:spcBef>
              <a:spcAft>
                <a:spcPts val="0"/>
              </a:spcAft>
              <a:buSzPts val="3200"/>
              <a:buNone/>
              <a:defRPr sz="3200"/>
            </a:lvl6pPr>
            <a:lvl7pPr lvl="6" rtl="0" algn="ctr">
              <a:spcBef>
                <a:spcPts val="0"/>
              </a:spcBef>
              <a:spcAft>
                <a:spcPts val="0"/>
              </a:spcAft>
              <a:buSzPts val="3200"/>
              <a:buNone/>
              <a:defRPr sz="3200"/>
            </a:lvl7pPr>
            <a:lvl8pPr lvl="7" rtl="0" algn="ctr">
              <a:spcBef>
                <a:spcPts val="0"/>
              </a:spcBef>
              <a:spcAft>
                <a:spcPts val="0"/>
              </a:spcAft>
              <a:buSzPts val="3200"/>
              <a:buNone/>
              <a:defRPr sz="3200"/>
            </a:lvl8pPr>
            <a:lvl9pPr lvl="8" rtl="0" algn="ctr">
              <a:spcBef>
                <a:spcPts val="0"/>
              </a:spcBef>
              <a:spcAft>
                <a:spcPts val="0"/>
              </a:spcAft>
              <a:buSzPts val="3200"/>
              <a:buNone/>
              <a:defRPr sz="3200"/>
            </a:lvl9pPr>
          </a:lstStyle>
          <a:p/>
        </p:txBody>
      </p:sp>
      <p:pic>
        <p:nvPicPr>
          <p:cNvPr descr="Perkins School for the Blind logo" id="275" name="Google Shape;275;p35"/>
          <p:cNvPicPr preferRelativeResize="0"/>
          <p:nvPr/>
        </p:nvPicPr>
        <p:blipFill rotWithShape="1">
          <a:blip r:embed="rId2">
            <a:alphaModFix/>
          </a:blip>
          <a:srcRect b="0" l="3704" r="3694" t="0"/>
          <a:stretch/>
        </p:blipFill>
        <p:spPr>
          <a:xfrm>
            <a:off x="2856249" y="1696625"/>
            <a:ext cx="3431501" cy="1380626"/>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2. Title with photo - Dark text">
  <p:cSld name="CUSTOM_2_1_1_1">
    <p:bg>
      <p:bgPr>
        <a:solidFill>
          <a:schemeClr val="lt1"/>
        </a:solidFill>
      </p:bgPr>
    </p:bg>
    <p:spTree>
      <p:nvGrpSpPr>
        <p:cNvPr id="25" name="Shape 25"/>
        <p:cNvGrpSpPr/>
        <p:nvPr/>
      </p:nvGrpSpPr>
      <p:grpSpPr>
        <a:xfrm>
          <a:off x="0" y="0"/>
          <a:ext cx="0" cy="0"/>
          <a:chOff x="0" y="0"/>
          <a:chExt cx="0" cy="0"/>
        </a:xfrm>
      </p:grpSpPr>
      <p:pic>
        <p:nvPicPr>
          <p:cNvPr descr="Perkins School for the Blind logo" id="26" name="Google Shape;26;p5"/>
          <p:cNvPicPr preferRelativeResize="0"/>
          <p:nvPr/>
        </p:nvPicPr>
        <p:blipFill rotWithShape="1">
          <a:blip r:embed="rId2">
            <a:alphaModFix/>
          </a:blip>
          <a:srcRect b="0" l="3704" r="3694" t="0"/>
          <a:stretch/>
        </p:blipFill>
        <p:spPr>
          <a:xfrm>
            <a:off x="311225" y="442825"/>
            <a:ext cx="1737769" cy="699175"/>
          </a:xfrm>
          <a:prstGeom prst="rect">
            <a:avLst/>
          </a:prstGeom>
          <a:noFill/>
          <a:ln>
            <a:noFill/>
          </a:ln>
        </p:spPr>
      </p:pic>
      <p:sp>
        <p:nvSpPr>
          <p:cNvPr id="27" name="Google Shape;27;p5"/>
          <p:cNvSpPr txBox="1"/>
          <p:nvPr>
            <p:ph type="title"/>
          </p:nvPr>
        </p:nvSpPr>
        <p:spPr>
          <a:xfrm>
            <a:off x="311225" y="1202625"/>
            <a:ext cx="4134600" cy="1900200"/>
          </a:xfrm>
          <a:prstGeom prst="rect">
            <a:avLst/>
          </a:prstGeom>
        </p:spPr>
        <p:txBody>
          <a:bodyPr anchorCtr="0" anchor="b" bIns="91425" lIns="91425" spcFirstLastPara="1" rIns="91425" wrap="square" tIns="91425">
            <a:noAutofit/>
          </a:bodyPr>
          <a:lstStyle>
            <a:lvl1pPr lvl="0" rtl="0">
              <a:lnSpc>
                <a:spcPct val="115000"/>
              </a:lnSpc>
              <a:spcBef>
                <a:spcPts val="0"/>
              </a:spcBef>
              <a:spcAft>
                <a:spcPts val="0"/>
              </a:spcAft>
              <a:buSzPts val="3600"/>
              <a:buNone/>
              <a:defRPr sz="36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cxnSp>
        <p:nvCxnSpPr>
          <p:cNvPr id="28" name="Google Shape;28;p5"/>
          <p:cNvCxnSpPr/>
          <p:nvPr/>
        </p:nvCxnSpPr>
        <p:spPr>
          <a:xfrm>
            <a:off x="405400" y="3274875"/>
            <a:ext cx="1094100" cy="0"/>
          </a:xfrm>
          <a:prstGeom prst="straightConnector1">
            <a:avLst/>
          </a:prstGeom>
          <a:noFill/>
          <a:ln cap="flat" cmpd="sng" w="38100">
            <a:solidFill>
              <a:schemeClr val="accent4"/>
            </a:solidFill>
            <a:prstDash val="solid"/>
            <a:round/>
            <a:headEnd len="med" w="med" type="none"/>
            <a:tailEnd len="med" w="med" type="none"/>
          </a:ln>
        </p:spPr>
      </p:cxnSp>
      <p:sp>
        <p:nvSpPr>
          <p:cNvPr id="29" name="Google Shape;29;p5"/>
          <p:cNvSpPr txBox="1"/>
          <p:nvPr>
            <p:ph idx="1" type="subTitle"/>
          </p:nvPr>
        </p:nvSpPr>
        <p:spPr>
          <a:xfrm>
            <a:off x="311225" y="3449600"/>
            <a:ext cx="4190400" cy="1206300"/>
          </a:xfrm>
          <a:prstGeom prst="rect">
            <a:avLst/>
          </a:prstGeom>
        </p:spPr>
        <p:txBody>
          <a:bodyPr anchorCtr="0" anchor="t" bIns="91425" lIns="91425" spcFirstLastPara="1" rIns="91425" wrap="square" tIns="91425">
            <a:noAutofit/>
          </a:bodyPr>
          <a:lstStyle>
            <a:lvl1pPr lvl="0" rtl="0">
              <a:lnSpc>
                <a:spcPct val="115000"/>
              </a:lnSpc>
              <a:spcBef>
                <a:spcPts val="0"/>
              </a:spcBef>
              <a:spcAft>
                <a:spcPts val="0"/>
              </a:spcAft>
              <a:buClr>
                <a:schemeClr val="dk2"/>
              </a:buClr>
              <a:buSzPts val="1800"/>
              <a:buNone/>
              <a:defRPr>
                <a:solidFill>
                  <a:schemeClr val="dk2"/>
                </a:solidFill>
              </a:defRPr>
            </a:lvl1pPr>
            <a:lvl2pPr lvl="1" rtl="0" algn="ctr">
              <a:lnSpc>
                <a:spcPct val="100000"/>
              </a:lnSpc>
              <a:spcBef>
                <a:spcPts val="0"/>
              </a:spcBef>
              <a:spcAft>
                <a:spcPts val="0"/>
              </a:spcAft>
              <a:buClr>
                <a:schemeClr val="dk1"/>
              </a:buClr>
              <a:buSzPts val="2300"/>
              <a:buNone/>
              <a:defRPr b="1" sz="2300"/>
            </a:lvl2pPr>
            <a:lvl3pPr lvl="2" rtl="0" algn="ctr">
              <a:lnSpc>
                <a:spcPct val="100000"/>
              </a:lnSpc>
              <a:spcBef>
                <a:spcPts val="0"/>
              </a:spcBef>
              <a:spcAft>
                <a:spcPts val="0"/>
              </a:spcAft>
              <a:buClr>
                <a:schemeClr val="dk1"/>
              </a:buClr>
              <a:buSzPts val="2300"/>
              <a:buNone/>
              <a:defRPr b="1" sz="2300"/>
            </a:lvl3pPr>
            <a:lvl4pPr lvl="3" rtl="0" algn="ctr">
              <a:lnSpc>
                <a:spcPct val="100000"/>
              </a:lnSpc>
              <a:spcBef>
                <a:spcPts val="0"/>
              </a:spcBef>
              <a:spcAft>
                <a:spcPts val="0"/>
              </a:spcAft>
              <a:buClr>
                <a:schemeClr val="dk1"/>
              </a:buClr>
              <a:buSzPts val="2300"/>
              <a:buNone/>
              <a:defRPr b="1" sz="2300"/>
            </a:lvl4pPr>
            <a:lvl5pPr lvl="4" rtl="0" algn="ctr">
              <a:lnSpc>
                <a:spcPct val="100000"/>
              </a:lnSpc>
              <a:spcBef>
                <a:spcPts val="0"/>
              </a:spcBef>
              <a:spcAft>
                <a:spcPts val="0"/>
              </a:spcAft>
              <a:buClr>
                <a:schemeClr val="dk1"/>
              </a:buClr>
              <a:buSzPts val="2300"/>
              <a:buNone/>
              <a:defRPr b="1" sz="2300"/>
            </a:lvl5pPr>
            <a:lvl6pPr lvl="5" rtl="0" algn="ctr">
              <a:lnSpc>
                <a:spcPct val="100000"/>
              </a:lnSpc>
              <a:spcBef>
                <a:spcPts val="0"/>
              </a:spcBef>
              <a:spcAft>
                <a:spcPts val="0"/>
              </a:spcAft>
              <a:buClr>
                <a:schemeClr val="dk1"/>
              </a:buClr>
              <a:buSzPts val="2300"/>
              <a:buNone/>
              <a:defRPr b="1" sz="2300"/>
            </a:lvl6pPr>
            <a:lvl7pPr lvl="6" rtl="0" algn="ctr">
              <a:lnSpc>
                <a:spcPct val="100000"/>
              </a:lnSpc>
              <a:spcBef>
                <a:spcPts val="0"/>
              </a:spcBef>
              <a:spcAft>
                <a:spcPts val="0"/>
              </a:spcAft>
              <a:buClr>
                <a:schemeClr val="dk1"/>
              </a:buClr>
              <a:buSzPts val="2300"/>
              <a:buNone/>
              <a:defRPr b="1" sz="2300"/>
            </a:lvl7pPr>
            <a:lvl8pPr lvl="7" rtl="0" algn="ctr">
              <a:lnSpc>
                <a:spcPct val="100000"/>
              </a:lnSpc>
              <a:spcBef>
                <a:spcPts val="0"/>
              </a:spcBef>
              <a:spcAft>
                <a:spcPts val="0"/>
              </a:spcAft>
              <a:buClr>
                <a:schemeClr val="dk1"/>
              </a:buClr>
              <a:buSzPts val="2300"/>
              <a:buNone/>
              <a:defRPr b="1" sz="2300"/>
            </a:lvl8pPr>
            <a:lvl9pPr lvl="8" rtl="0" algn="ctr">
              <a:lnSpc>
                <a:spcPct val="100000"/>
              </a:lnSpc>
              <a:spcBef>
                <a:spcPts val="0"/>
              </a:spcBef>
              <a:spcAft>
                <a:spcPts val="0"/>
              </a:spcAft>
              <a:buSzPts val="2300"/>
              <a:buNone/>
              <a:defRPr b="1" sz="2300"/>
            </a:lvl9pPr>
          </a:lstStyle>
          <a:p/>
        </p:txBody>
      </p:sp>
      <p:sp>
        <p:nvSpPr>
          <p:cNvPr id="30" name="Google Shape;30;p5"/>
          <p:cNvSpPr/>
          <p:nvPr>
            <p:ph idx="2" type="pic"/>
          </p:nvPr>
        </p:nvSpPr>
        <p:spPr>
          <a:xfrm>
            <a:off x="4793950" y="-275"/>
            <a:ext cx="4350000" cy="5143500"/>
          </a:xfrm>
          <a:prstGeom prst="rect">
            <a:avLst/>
          </a:prstGeom>
          <a:noFill/>
          <a:ln>
            <a:no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1. Title with icons - Light text">
  <p:cSld name="CUSTOM_2_1_1_1_1">
    <p:bg>
      <p:bgPr>
        <a:solidFill>
          <a:schemeClr val="dk2"/>
        </a:solidFill>
      </p:bgPr>
    </p:bg>
    <p:spTree>
      <p:nvGrpSpPr>
        <p:cNvPr id="31" name="Shape 31"/>
        <p:cNvGrpSpPr/>
        <p:nvPr/>
      </p:nvGrpSpPr>
      <p:grpSpPr>
        <a:xfrm>
          <a:off x="0" y="0"/>
          <a:ext cx="0" cy="0"/>
          <a:chOff x="0" y="0"/>
          <a:chExt cx="0" cy="0"/>
        </a:xfrm>
      </p:grpSpPr>
      <p:pic>
        <p:nvPicPr>
          <p:cNvPr descr="Perkins School for the Blind logo" id="32" name="Google Shape;32;p6"/>
          <p:cNvPicPr preferRelativeResize="0"/>
          <p:nvPr/>
        </p:nvPicPr>
        <p:blipFill rotWithShape="1">
          <a:blip r:embed="rId2">
            <a:alphaModFix/>
          </a:blip>
          <a:srcRect b="0" l="3704" r="3694" t="0"/>
          <a:stretch/>
        </p:blipFill>
        <p:spPr>
          <a:xfrm>
            <a:off x="311225" y="442825"/>
            <a:ext cx="1737800" cy="699175"/>
          </a:xfrm>
          <a:prstGeom prst="rect">
            <a:avLst/>
          </a:prstGeom>
          <a:noFill/>
          <a:ln>
            <a:noFill/>
          </a:ln>
        </p:spPr>
      </p:pic>
      <p:sp>
        <p:nvSpPr>
          <p:cNvPr id="33" name="Google Shape;33;p6"/>
          <p:cNvSpPr txBox="1"/>
          <p:nvPr>
            <p:ph type="title"/>
          </p:nvPr>
        </p:nvSpPr>
        <p:spPr>
          <a:xfrm>
            <a:off x="311225" y="1202625"/>
            <a:ext cx="4134600" cy="1900200"/>
          </a:xfrm>
          <a:prstGeom prst="rect">
            <a:avLst/>
          </a:prstGeom>
        </p:spPr>
        <p:txBody>
          <a:bodyPr anchorCtr="0" anchor="b" bIns="91425" lIns="91425" spcFirstLastPara="1" rIns="91425" wrap="square" tIns="91425">
            <a:noAutofit/>
          </a:bodyPr>
          <a:lstStyle>
            <a:lvl1pPr lvl="0" rtl="0">
              <a:lnSpc>
                <a:spcPct val="115000"/>
              </a:lnSpc>
              <a:spcBef>
                <a:spcPts val="0"/>
              </a:spcBef>
              <a:spcAft>
                <a:spcPts val="0"/>
              </a:spcAft>
              <a:buClr>
                <a:schemeClr val="lt1"/>
              </a:buClr>
              <a:buSzPts val="3600"/>
              <a:buNone/>
              <a:defRPr sz="3600">
                <a:solidFill>
                  <a:schemeClr val="lt1"/>
                </a:solidFill>
              </a:defRPr>
            </a:lvl1pPr>
            <a:lvl2pPr lvl="1" rtl="0">
              <a:spcBef>
                <a:spcPts val="0"/>
              </a:spcBef>
              <a:spcAft>
                <a:spcPts val="0"/>
              </a:spcAft>
              <a:buClr>
                <a:schemeClr val="lt1"/>
              </a:buClr>
              <a:buSzPts val="4800"/>
              <a:buNone/>
              <a:defRPr sz="4800">
                <a:solidFill>
                  <a:schemeClr val="lt1"/>
                </a:solidFill>
              </a:defRPr>
            </a:lvl2pPr>
            <a:lvl3pPr lvl="2" rtl="0">
              <a:spcBef>
                <a:spcPts val="0"/>
              </a:spcBef>
              <a:spcAft>
                <a:spcPts val="0"/>
              </a:spcAft>
              <a:buClr>
                <a:schemeClr val="lt1"/>
              </a:buClr>
              <a:buSzPts val="4800"/>
              <a:buNone/>
              <a:defRPr sz="4800">
                <a:solidFill>
                  <a:schemeClr val="lt1"/>
                </a:solidFill>
              </a:defRPr>
            </a:lvl3pPr>
            <a:lvl4pPr lvl="3" rtl="0">
              <a:spcBef>
                <a:spcPts val="0"/>
              </a:spcBef>
              <a:spcAft>
                <a:spcPts val="0"/>
              </a:spcAft>
              <a:buClr>
                <a:schemeClr val="lt1"/>
              </a:buClr>
              <a:buSzPts val="4800"/>
              <a:buNone/>
              <a:defRPr sz="4800">
                <a:solidFill>
                  <a:schemeClr val="lt1"/>
                </a:solidFill>
              </a:defRPr>
            </a:lvl4pPr>
            <a:lvl5pPr lvl="4" rtl="0">
              <a:spcBef>
                <a:spcPts val="0"/>
              </a:spcBef>
              <a:spcAft>
                <a:spcPts val="0"/>
              </a:spcAft>
              <a:buClr>
                <a:schemeClr val="lt1"/>
              </a:buClr>
              <a:buSzPts val="4800"/>
              <a:buNone/>
              <a:defRPr sz="4800">
                <a:solidFill>
                  <a:schemeClr val="lt1"/>
                </a:solidFill>
              </a:defRPr>
            </a:lvl5pPr>
            <a:lvl6pPr lvl="5" rtl="0">
              <a:spcBef>
                <a:spcPts val="0"/>
              </a:spcBef>
              <a:spcAft>
                <a:spcPts val="0"/>
              </a:spcAft>
              <a:buClr>
                <a:schemeClr val="lt1"/>
              </a:buClr>
              <a:buSzPts val="4800"/>
              <a:buNone/>
              <a:defRPr sz="4800">
                <a:solidFill>
                  <a:schemeClr val="lt1"/>
                </a:solidFill>
              </a:defRPr>
            </a:lvl6pPr>
            <a:lvl7pPr lvl="6" rtl="0">
              <a:spcBef>
                <a:spcPts val="0"/>
              </a:spcBef>
              <a:spcAft>
                <a:spcPts val="0"/>
              </a:spcAft>
              <a:buClr>
                <a:schemeClr val="lt1"/>
              </a:buClr>
              <a:buSzPts val="4800"/>
              <a:buNone/>
              <a:defRPr sz="4800">
                <a:solidFill>
                  <a:schemeClr val="lt1"/>
                </a:solidFill>
              </a:defRPr>
            </a:lvl7pPr>
            <a:lvl8pPr lvl="7" rtl="0">
              <a:spcBef>
                <a:spcPts val="0"/>
              </a:spcBef>
              <a:spcAft>
                <a:spcPts val="0"/>
              </a:spcAft>
              <a:buClr>
                <a:schemeClr val="lt1"/>
              </a:buClr>
              <a:buSzPts val="4800"/>
              <a:buNone/>
              <a:defRPr sz="4800">
                <a:solidFill>
                  <a:schemeClr val="lt1"/>
                </a:solidFill>
              </a:defRPr>
            </a:lvl8pPr>
            <a:lvl9pPr lvl="8" rtl="0">
              <a:spcBef>
                <a:spcPts val="0"/>
              </a:spcBef>
              <a:spcAft>
                <a:spcPts val="0"/>
              </a:spcAft>
              <a:buClr>
                <a:schemeClr val="lt1"/>
              </a:buClr>
              <a:buSzPts val="4800"/>
              <a:buNone/>
              <a:defRPr sz="4800">
                <a:solidFill>
                  <a:schemeClr val="lt1"/>
                </a:solidFill>
              </a:defRPr>
            </a:lvl9pPr>
          </a:lstStyle>
          <a:p/>
        </p:txBody>
      </p:sp>
      <p:cxnSp>
        <p:nvCxnSpPr>
          <p:cNvPr id="34" name="Google Shape;34;p6"/>
          <p:cNvCxnSpPr/>
          <p:nvPr/>
        </p:nvCxnSpPr>
        <p:spPr>
          <a:xfrm>
            <a:off x="405400" y="3274875"/>
            <a:ext cx="1094100" cy="0"/>
          </a:xfrm>
          <a:prstGeom prst="straightConnector1">
            <a:avLst/>
          </a:prstGeom>
          <a:noFill/>
          <a:ln cap="flat" cmpd="sng" w="38100">
            <a:solidFill>
              <a:schemeClr val="accent3"/>
            </a:solidFill>
            <a:prstDash val="solid"/>
            <a:round/>
            <a:headEnd len="med" w="med" type="none"/>
            <a:tailEnd len="med" w="med" type="none"/>
          </a:ln>
        </p:spPr>
      </p:cxnSp>
      <p:sp>
        <p:nvSpPr>
          <p:cNvPr id="35" name="Google Shape;35;p6"/>
          <p:cNvSpPr txBox="1"/>
          <p:nvPr>
            <p:ph idx="1" type="subTitle"/>
          </p:nvPr>
        </p:nvSpPr>
        <p:spPr>
          <a:xfrm>
            <a:off x="311225" y="3449600"/>
            <a:ext cx="4190400" cy="1206300"/>
          </a:xfrm>
          <a:prstGeom prst="rect">
            <a:avLst/>
          </a:prstGeom>
        </p:spPr>
        <p:txBody>
          <a:bodyPr anchorCtr="0" anchor="t" bIns="91425" lIns="91425" spcFirstLastPara="1" rIns="91425" wrap="square" tIns="91425">
            <a:noAutofit/>
          </a:bodyPr>
          <a:lstStyle>
            <a:lvl1pPr lvl="0" rtl="0">
              <a:lnSpc>
                <a:spcPct val="115000"/>
              </a:lnSpc>
              <a:spcBef>
                <a:spcPts val="0"/>
              </a:spcBef>
              <a:spcAft>
                <a:spcPts val="0"/>
              </a:spcAft>
              <a:buClr>
                <a:schemeClr val="lt1"/>
              </a:buClr>
              <a:buSzPts val="1800"/>
              <a:buNone/>
              <a:defRPr>
                <a:solidFill>
                  <a:schemeClr val="lt1"/>
                </a:solidFill>
              </a:defRPr>
            </a:lvl1pPr>
            <a:lvl2pPr lvl="1" rtl="0" algn="ctr">
              <a:lnSpc>
                <a:spcPct val="100000"/>
              </a:lnSpc>
              <a:spcBef>
                <a:spcPts val="0"/>
              </a:spcBef>
              <a:spcAft>
                <a:spcPts val="0"/>
              </a:spcAft>
              <a:buClr>
                <a:schemeClr val="lt1"/>
              </a:buClr>
              <a:buSzPts val="2300"/>
              <a:buNone/>
              <a:defRPr sz="2300">
                <a:solidFill>
                  <a:schemeClr val="lt1"/>
                </a:solidFill>
              </a:defRPr>
            </a:lvl2pPr>
            <a:lvl3pPr lvl="2" rtl="0" algn="ctr">
              <a:lnSpc>
                <a:spcPct val="100000"/>
              </a:lnSpc>
              <a:spcBef>
                <a:spcPts val="0"/>
              </a:spcBef>
              <a:spcAft>
                <a:spcPts val="0"/>
              </a:spcAft>
              <a:buClr>
                <a:schemeClr val="lt1"/>
              </a:buClr>
              <a:buSzPts val="2300"/>
              <a:buNone/>
              <a:defRPr sz="2300">
                <a:solidFill>
                  <a:schemeClr val="lt1"/>
                </a:solidFill>
              </a:defRPr>
            </a:lvl3pPr>
            <a:lvl4pPr lvl="3" rtl="0" algn="ctr">
              <a:lnSpc>
                <a:spcPct val="100000"/>
              </a:lnSpc>
              <a:spcBef>
                <a:spcPts val="0"/>
              </a:spcBef>
              <a:spcAft>
                <a:spcPts val="0"/>
              </a:spcAft>
              <a:buClr>
                <a:schemeClr val="lt1"/>
              </a:buClr>
              <a:buSzPts val="2300"/>
              <a:buNone/>
              <a:defRPr sz="2300">
                <a:solidFill>
                  <a:schemeClr val="lt1"/>
                </a:solidFill>
              </a:defRPr>
            </a:lvl4pPr>
            <a:lvl5pPr lvl="4" rtl="0" algn="ctr">
              <a:lnSpc>
                <a:spcPct val="100000"/>
              </a:lnSpc>
              <a:spcBef>
                <a:spcPts val="0"/>
              </a:spcBef>
              <a:spcAft>
                <a:spcPts val="0"/>
              </a:spcAft>
              <a:buClr>
                <a:schemeClr val="lt1"/>
              </a:buClr>
              <a:buSzPts val="2300"/>
              <a:buNone/>
              <a:defRPr sz="2300">
                <a:solidFill>
                  <a:schemeClr val="lt1"/>
                </a:solidFill>
              </a:defRPr>
            </a:lvl5pPr>
            <a:lvl6pPr lvl="5" rtl="0" algn="ctr">
              <a:lnSpc>
                <a:spcPct val="100000"/>
              </a:lnSpc>
              <a:spcBef>
                <a:spcPts val="0"/>
              </a:spcBef>
              <a:spcAft>
                <a:spcPts val="0"/>
              </a:spcAft>
              <a:buClr>
                <a:schemeClr val="lt1"/>
              </a:buClr>
              <a:buSzPts val="2300"/>
              <a:buNone/>
              <a:defRPr sz="2300">
                <a:solidFill>
                  <a:schemeClr val="lt1"/>
                </a:solidFill>
              </a:defRPr>
            </a:lvl6pPr>
            <a:lvl7pPr lvl="6" rtl="0" algn="ctr">
              <a:lnSpc>
                <a:spcPct val="100000"/>
              </a:lnSpc>
              <a:spcBef>
                <a:spcPts val="0"/>
              </a:spcBef>
              <a:spcAft>
                <a:spcPts val="0"/>
              </a:spcAft>
              <a:buClr>
                <a:schemeClr val="lt1"/>
              </a:buClr>
              <a:buSzPts val="2300"/>
              <a:buNone/>
              <a:defRPr sz="2300">
                <a:solidFill>
                  <a:schemeClr val="lt1"/>
                </a:solidFill>
              </a:defRPr>
            </a:lvl7pPr>
            <a:lvl8pPr lvl="7" rtl="0" algn="ctr">
              <a:lnSpc>
                <a:spcPct val="100000"/>
              </a:lnSpc>
              <a:spcBef>
                <a:spcPts val="0"/>
              </a:spcBef>
              <a:spcAft>
                <a:spcPts val="0"/>
              </a:spcAft>
              <a:buClr>
                <a:schemeClr val="lt1"/>
              </a:buClr>
              <a:buSzPts val="2300"/>
              <a:buNone/>
              <a:defRPr sz="2300">
                <a:solidFill>
                  <a:schemeClr val="lt1"/>
                </a:solidFill>
              </a:defRPr>
            </a:lvl8pPr>
            <a:lvl9pPr lvl="8" rtl="0" algn="ctr">
              <a:lnSpc>
                <a:spcPct val="100000"/>
              </a:lnSpc>
              <a:spcBef>
                <a:spcPts val="0"/>
              </a:spcBef>
              <a:spcAft>
                <a:spcPts val="0"/>
              </a:spcAft>
              <a:buClr>
                <a:schemeClr val="lt1"/>
              </a:buClr>
              <a:buSzPts val="2300"/>
              <a:buNone/>
              <a:defRPr sz="2300">
                <a:solidFill>
                  <a:schemeClr val="lt1"/>
                </a:solidFill>
              </a:defRPr>
            </a:lvl9pPr>
          </a:lstStyle>
          <a:p/>
        </p:txBody>
      </p:sp>
      <p:cxnSp>
        <p:nvCxnSpPr>
          <p:cNvPr id="36" name="Google Shape;36;p6"/>
          <p:cNvCxnSpPr/>
          <p:nvPr/>
        </p:nvCxnSpPr>
        <p:spPr>
          <a:xfrm>
            <a:off x="5987550" y="601700"/>
            <a:ext cx="0" cy="3995100"/>
          </a:xfrm>
          <a:prstGeom prst="straightConnector1">
            <a:avLst/>
          </a:prstGeom>
          <a:noFill/>
          <a:ln cap="flat" cmpd="sng" w="9525">
            <a:solidFill>
              <a:schemeClr val="lt1"/>
            </a:solidFill>
            <a:prstDash val="solid"/>
            <a:round/>
            <a:headEnd len="med" w="med" type="none"/>
            <a:tailEnd len="med" w="med" type="none"/>
          </a:ln>
        </p:spPr>
      </p:cxnSp>
      <p:cxnSp>
        <p:nvCxnSpPr>
          <p:cNvPr id="37" name="Google Shape;37;p6"/>
          <p:cNvCxnSpPr/>
          <p:nvPr/>
        </p:nvCxnSpPr>
        <p:spPr>
          <a:xfrm>
            <a:off x="7348800" y="601700"/>
            <a:ext cx="0" cy="3995100"/>
          </a:xfrm>
          <a:prstGeom prst="straightConnector1">
            <a:avLst/>
          </a:prstGeom>
          <a:noFill/>
          <a:ln cap="flat" cmpd="sng" w="9525">
            <a:solidFill>
              <a:schemeClr val="lt1"/>
            </a:solidFill>
            <a:prstDash val="solid"/>
            <a:round/>
            <a:headEnd len="med" w="med" type="none"/>
            <a:tailEnd len="med" w="med" type="none"/>
          </a:ln>
        </p:spPr>
      </p:cxnSp>
      <p:cxnSp>
        <p:nvCxnSpPr>
          <p:cNvPr id="38" name="Google Shape;38;p6"/>
          <p:cNvCxnSpPr/>
          <p:nvPr/>
        </p:nvCxnSpPr>
        <p:spPr>
          <a:xfrm>
            <a:off x="4882725" y="1815000"/>
            <a:ext cx="3570900" cy="0"/>
          </a:xfrm>
          <a:prstGeom prst="straightConnector1">
            <a:avLst/>
          </a:prstGeom>
          <a:noFill/>
          <a:ln cap="flat" cmpd="sng" w="9525">
            <a:solidFill>
              <a:schemeClr val="lt1"/>
            </a:solidFill>
            <a:prstDash val="solid"/>
            <a:round/>
            <a:headEnd len="med" w="med" type="none"/>
            <a:tailEnd len="med" w="med" type="none"/>
          </a:ln>
        </p:spPr>
      </p:cxnSp>
      <p:cxnSp>
        <p:nvCxnSpPr>
          <p:cNvPr id="39" name="Google Shape;39;p6"/>
          <p:cNvCxnSpPr/>
          <p:nvPr/>
        </p:nvCxnSpPr>
        <p:spPr>
          <a:xfrm>
            <a:off x="4882725" y="3331350"/>
            <a:ext cx="3570900" cy="0"/>
          </a:xfrm>
          <a:prstGeom prst="straightConnector1">
            <a:avLst/>
          </a:prstGeom>
          <a:noFill/>
          <a:ln cap="flat" cmpd="sng" w="9525">
            <a:solidFill>
              <a:schemeClr val="lt1"/>
            </a:solidFill>
            <a:prstDash val="solid"/>
            <a:round/>
            <a:headEnd len="med" w="med" type="none"/>
            <a:tailEnd len="med" w="med" type="none"/>
          </a:ln>
        </p:spPr>
      </p:cxnSp>
      <p:pic>
        <p:nvPicPr>
          <p:cNvPr id="40" name="Google Shape;40;p6"/>
          <p:cNvPicPr preferRelativeResize="0"/>
          <p:nvPr/>
        </p:nvPicPr>
        <p:blipFill rotWithShape="1">
          <a:blip r:embed="rId3">
            <a:alphaModFix/>
          </a:blip>
          <a:srcRect b="0" l="0" r="0" t="0"/>
          <a:stretch/>
        </p:blipFill>
        <p:spPr>
          <a:xfrm>
            <a:off x="5096300" y="727200"/>
            <a:ext cx="531250" cy="858200"/>
          </a:xfrm>
          <a:prstGeom prst="rect">
            <a:avLst/>
          </a:prstGeom>
          <a:noFill/>
          <a:ln>
            <a:noFill/>
          </a:ln>
        </p:spPr>
      </p:pic>
      <p:pic>
        <p:nvPicPr>
          <p:cNvPr id="41" name="Google Shape;41;p6"/>
          <p:cNvPicPr preferRelativeResize="0"/>
          <p:nvPr/>
        </p:nvPicPr>
        <p:blipFill rotWithShape="1">
          <a:blip r:embed="rId4">
            <a:alphaModFix/>
          </a:blip>
          <a:srcRect b="0" l="0" r="0" t="0"/>
          <a:stretch/>
        </p:blipFill>
        <p:spPr>
          <a:xfrm>
            <a:off x="6218187" y="727202"/>
            <a:ext cx="806770" cy="858200"/>
          </a:xfrm>
          <a:prstGeom prst="rect">
            <a:avLst/>
          </a:prstGeom>
          <a:noFill/>
          <a:ln>
            <a:noFill/>
          </a:ln>
        </p:spPr>
      </p:pic>
      <p:pic>
        <p:nvPicPr>
          <p:cNvPr id="42" name="Google Shape;42;p6"/>
          <p:cNvPicPr preferRelativeResize="0"/>
          <p:nvPr/>
        </p:nvPicPr>
        <p:blipFill>
          <a:blip r:embed="rId5">
            <a:alphaModFix/>
          </a:blip>
          <a:stretch>
            <a:fillRect/>
          </a:stretch>
        </p:blipFill>
        <p:spPr>
          <a:xfrm>
            <a:off x="7575600" y="773700"/>
            <a:ext cx="751475" cy="751475"/>
          </a:xfrm>
          <a:prstGeom prst="rect">
            <a:avLst/>
          </a:prstGeom>
          <a:noFill/>
          <a:ln>
            <a:noFill/>
          </a:ln>
        </p:spPr>
      </p:pic>
      <p:pic>
        <p:nvPicPr>
          <p:cNvPr id="43" name="Google Shape;43;p6"/>
          <p:cNvPicPr preferRelativeResize="0"/>
          <p:nvPr/>
        </p:nvPicPr>
        <p:blipFill rotWithShape="1">
          <a:blip r:embed="rId6">
            <a:alphaModFix/>
          </a:blip>
          <a:srcRect b="-3510" l="-8207" r="-8207" t="-3521"/>
          <a:stretch/>
        </p:blipFill>
        <p:spPr>
          <a:xfrm>
            <a:off x="4958539" y="2140500"/>
            <a:ext cx="806774" cy="806775"/>
          </a:xfrm>
          <a:prstGeom prst="rect">
            <a:avLst/>
          </a:prstGeom>
          <a:noFill/>
          <a:ln>
            <a:noFill/>
          </a:ln>
        </p:spPr>
      </p:pic>
      <p:pic>
        <p:nvPicPr>
          <p:cNvPr id="44" name="Google Shape;44;p6"/>
          <p:cNvPicPr preferRelativeResize="0"/>
          <p:nvPr/>
        </p:nvPicPr>
        <p:blipFill>
          <a:blip r:embed="rId7">
            <a:alphaModFix/>
          </a:blip>
          <a:stretch>
            <a:fillRect/>
          </a:stretch>
        </p:blipFill>
        <p:spPr>
          <a:xfrm>
            <a:off x="6209773" y="2107348"/>
            <a:ext cx="914950" cy="914950"/>
          </a:xfrm>
          <a:prstGeom prst="rect">
            <a:avLst/>
          </a:prstGeom>
          <a:noFill/>
          <a:ln>
            <a:noFill/>
          </a:ln>
        </p:spPr>
      </p:pic>
      <p:pic>
        <p:nvPicPr>
          <p:cNvPr id="45" name="Google Shape;45;p6"/>
          <p:cNvPicPr preferRelativeResize="0"/>
          <p:nvPr/>
        </p:nvPicPr>
        <p:blipFill rotWithShape="1">
          <a:blip r:embed="rId8">
            <a:alphaModFix/>
          </a:blip>
          <a:srcRect b="-1631" l="-18740" r="-18754" t="-1631"/>
          <a:stretch/>
        </p:blipFill>
        <p:spPr>
          <a:xfrm>
            <a:off x="7434721" y="2104825"/>
            <a:ext cx="1033233" cy="914949"/>
          </a:xfrm>
          <a:prstGeom prst="rect">
            <a:avLst/>
          </a:prstGeom>
          <a:noFill/>
          <a:ln>
            <a:noFill/>
          </a:ln>
        </p:spPr>
      </p:pic>
      <p:pic>
        <p:nvPicPr>
          <p:cNvPr id="46" name="Google Shape;46;p6"/>
          <p:cNvPicPr preferRelativeResize="0"/>
          <p:nvPr/>
        </p:nvPicPr>
        <p:blipFill>
          <a:blip r:embed="rId9">
            <a:alphaModFix/>
          </a:blip>
          <a:stretch>
            <a:fillRect/>
          </a:stretch>
        </p:blipFill>
        <p:spPr>
          <a:xfrm>
            <a:off x="4882725" y="3525800"/>
            <a:ext cx="965000" cy="965026"/>
          </a:xfrm>
          <a:prstGeom prst="rect">
            <a:avLst/>
          </a:prstGeom>
          <a:noFill/>
          <a:ln>
            <a:noFill/>
          </a:ln>
        </p:spPr>
      </p:pic>
      <p:pic>
        <p:nvPicPr>
          <p:cNvPr id="47" name="Google Shape;47;p6"/>
          <p:cNvPicPr preferRelativeResize="0"/>
          <p:nvPr/>
        </p:nvPicPr>
        <p:blipFill rotWithShape="1">
          <a:blip r:embed="rId10">
            <a:alphaModFix/>
          </a:blip>
          <a:srcRect b="0" l="0" r="0" t="0"/>
          <a:stretch/>
        </p:blipFill>
        <p:spPr>
          <a:xfrm>
            <a:off x="6228825" y="3696650"/>
            <a:ext cx="866188" cy="582907"/>
          </a:xfrm>
          <a:prstGeom prst="rect">
            <a:avLst/>
          </a:prstGeom>
          <a:noFill/>
          <a:ln>
            <a:noFill/>
          </a:ln>
        </p:spPr>
      </p:pic>
      <p:pic>
        <p:nvPicPr>
          <p:cNvPr id="48" name="Google Shape;48;p6"/>
          <p:cNvPicPr preferRelativeResize="0"/>
          <p:nvPr/>
        </p:nvPicPr>
        <p:blipFill>
          <a:blip r:embed="rId11">
            <a:alphaModFix/>
          </a:blip>
          <a:stretch>
            <a:fillRect/>
          </a:stretch>
        </p:blipFill>
        <p:spPr>
          <a:xfrm>
            <a:off x="7602575" y="3642924"/>
            <a:ext cx="693032" cy="751475"/>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2. Title with icons - Dark text">
  <p:cSld name="CUSTOM_2_1_1_1_1_1">
    <p:bg>
      <p:bgPr>
        <a:solidFill>
          <a:schemeClr val="lt1"/>
        </a:solidFill>
      </p:bgPr>
    </p:bg>
    <p:spTree>
      <p:nvGrpSpPr>
        <p:cNvPr id="49" name="Shape 49"/>
        <p:cNvGrpSpPr/>
        <p:nvPr/>
      </p:nvGrpSpPr>
      <p:grpSpPr>
        <a:xfrm>
          <a:off x="0" y="0"/>
          <a:ext cx="0" cy="0"/>
          <a:chOff x="0" y="0"/>
          <a:chExt cx="0" cy="0"/>
        </a:xfrm>
      </p:grpSpPr>
      <p:pic>
        <p:nvPicPr>
          <p:cNvPr descr="Perkins School for the Blind logo" id="50" name="Google Shape;50;p7"/>
          <p:cNvPicPr preferRelativeResize="0"/>
          <p:nvPr/>
        </p:nvPicPr>
        <p:blipFill rotWithShape="1">
          <a:blip r:embed="rId2">
            <a:alphaModFix/>
          </a:blip>
          <a:srcRect b="0" l="3704" r="3694" t="0"/>
          <a:stretch/>
        </p:blipFill>
        <p:spPr>
          <a:xfrm>
            <a:off x="311225" y="442825"/>
            <a:ext cx="1737769" cy="699175"/>
          </a:xfrm>
          <a:prstGeom prst="rect">
            <a:avLst/>
          </a:prstGeom>
          <a:noFill/>
          <a:ln>
            <a:noFill/>
          </a:ln>
        </p:spPr>
      </p:pic>
      <p:sp>
        <p:nvSpPr>
          <p:cNvPr id="51" name="Google Shape;51;p7"/>
          <p:cNvSpPr txBox="1"/>
          <p:nvPr>
            <p:ph type="title"/>
          </p:nvPr>
        </p:nvSpPr>
        <p:spPr>
          <a:xfrm>
            <a:off x="311225" y="1202625"/>
            <a:ext cx="4134600" cy="1900200"/>
          </a:xfrm>
          <a:prstGeom prst="rect">
            <a:avLst/>
          </a:prstGeom>
        </p:spPr>
        <p:txBody>
          <a:bodyPr anchorCtr="0" anchor="b" bIns="91425" lIns="91425" spcFirstLastPara="1" rIns="91425" wrap="square" tIns="91425">
            <a:noAutofit/>
          </a:bodyPr>
          <a:lstStyle>
            <a:lvl1pPr lvl="0" rtl="0">
              <a:lnSpc>
                <a:spcPct val="115000"/>
              </a:lnSpc>
              <a:spcBef>
                <a:spcPts val="0"/>
              </a:spcBef>
              <a:spcAft>
                <a:spcPts val="0"/>
              </a:spcAft>
              <a:buSzPts val="3600"/>
              <a:buNone/>
              <a:defRPr sz="36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cxnSp>
        <p:nvCxnSpPr>
          <p:cNvPr id="52" name="Google Shape;52;p7"/>
          <p:cNvCxnSpPr/>
          <p:nvPr/>
        </p:nvCxnSpPr>
        <p:spPr>
          <a:xfrm>
            <a:off x="405400" y="3274875"/>
            <a:ext cx="1094100" cy="0"/>
          </a:xfrm>
          <a:prstGeom prst="straightConnector1">
            <a:avLst/>
          </a:prstGeom>
          <a:noFill/>
          <a:ln cap="flat" cmpd="sng" w="38100">
            <a:solidFill>
              <a:schemeClr val="accent4"/>
            </a:solidFill>
            <a:prstDash val="solid"/>
            <a:round/>
            <a:headEnd len="med" w="med" type="none"/>
            <a:tailEnd len="med" w="med" type="none"/>
          </a:ln>
        </p:spPr>
      </p:cxnSp>
      <p:sp>
        <p:nvSpPr>
          <p:cNvPr id="53" name="Google Shape;53;p7"/>
          <p:cNvSpPr txBox="1"/>
          <p:nvPr>
            <p:ph idx="1" type="subTitle"/>
          </p:nvPr>
        </p:nvSpPr>
        <p:spPr>
          <a:xfrm>
            <a:off x="311225" y="3449600"/>
            <a:ext cx="4190400" cy="1206300"/>
          </a:xfrm>
          <a:prstGeom prst="rect">
            <a:avLst/>
          </a:prstGeom>
        </p:spPr>
        <p:txBody>
          <a:bodyPr anchorCtr="0" anchor="t" bIns="91425" lIns="91425" spcFirstLastPara="1" rIns="91425" wrap="square" tIns="91425">
            <a:noAutofit/>
          </a:bodyPr>
          <a:lstStyle>
            <a:lvl1pPr lvl="0" rtl="0">
              <a:lnSpc>
                <a:spcPct val="115000"/>
              </a:lnSpc>
              <a:spcBef>
                <a:spcPts val="0"/>
              </a:spcBef>
              <a:spcAft>
                <a:spcPts val="0"/>
              </a:spcAft>
              <a:buClr>
                <a:schemeClr val="dk2"/>
              </a:buClr>
              <a:buSzPts val="1800"/>
              <a:buNone/>
              <a:defRPr>
                <a:solidFill>
                  <a:schemeClr val="dk2"/>
                </a:solidFill>
              </a:defRPr>
            </a:lvl1pPr>
            <a:lvl2pPr lvl="1" rtl="0" algn="ctr">
              <a:lnSpc>
                <a:spcPct val="100000"/>
              </a:lnSpc>
              <a:spcBef>
                <a:spcPts val="0"/>
              </a:spcBef>
              <a:spcAft>
                <a:spcPts val="0"/>
              </a:spcAft>
              <a:buClr>
                <a:schemeClr val="dk1"/>
              </a:buClr>
              <a:buSzPts val="2300"/>
              <a:buNone/>
              <a:defRPr b="1" sz="2300"/>
            </a:lvl2pPr>
            <a:lvl3pPr lvl="2" rtl="0" algn="ctr">
              <a:lnSpc>
                <a:spcPct val="100000"/>
              </a:lnSpc>
              <a:spcBef>
                <a:spcPts val="0"/>
              </a:spcBef>
              <a:spcAft>
                <a:spcPts val="0"/>
              </a:spcAft>
              <a:buClr>
                <a:schemeClr val="dk1"/>
              </a:buClr>
              <a:buSzPts val="2300"/>
              <a:buNone/>
              <a:defRPr b="1" sz="2300"/>
            </a:lvl3pPr>
            <a:lvl4pPr lvl="3" rtl="0" algn="ctr">
              <a:lnSpc>
                <a:spcPct val="100000"/>
              </a:lnSpc>
              <a:spcBef>
                <a:spcPts val="0"/>
              </a:spcBef>
              <a:spcAft>
                <a:spcPts val="0"/>
              </a:spcAft>
              <a:buClr>
                <a:schemeClr val="dk1"/>
              </a:buClr>
              <a:buSzPts val="2300"/>
              <a:buNone/>
              <a:defRPr b="1" sz="2300"/>
            </a:lvl4pPr>
            <a:lvl5pPr lvl="4" rtl="0" algn="ctr">
              <a:lnSpc>
                <a:spcPct val="100000"/>
              </a:lnSpc>
              <a:spcBef>
                <a:spcPts val="0"/>
              </a:spcBef>
              <a:spcAft>
                <a:spcPts val="0"/>
              </a:spcAft>
              <a:buClr>
                <a:schemeClr val="dk1"/>
              </a:buClr>
              <a:buSzPts val="2300"/>
              <a:buNone/>
              <a:defRPr b="1" sz="2300"/>
            </a:lvl5pPr>
            <a:lvl6pPr lvl="5" rtl="0" algn="ctr">
              <a:lnSpc>
                <a:spcPct val="100000"/>
              </a:lnSpc>
              <a:spcBef>
                <a:spcPts val="0"/>
              </a:spcBef>
              <a:spcAft>
                <a:spcPts val="0"/>
              </a:spcAft>
              <a:buClr>
                <a:schemeClr val="dk1"/>
              </a:buClr>
              <a:buSzPts val="2300"/>
              <a:buNone/>
              <a:defRPr b="1" sz="2300"/>
            </a:lvl6pPr>
            <a:lvl7pPr lvl="6" rtl="0" algn="ctr">
              <a:lnSpc>
                <a:spcPct val="100000"/>
              </a:lnSpc>
              <a:spcBef>
                <a:spcPts val="0"/>
              </a:spcBef>
              <a:spcAft>
                <a:spcPts val="0"/>
              </a:spcAft>
              <a:buClr>
                <a:schemeClr val="dk1"/>
              </a:buClr>
              <a:buSzPts val="2300"/>
              <a:buNone/>
              <a:defRPr b="1" sz="2300"/>
            </a:lvl7pPr>
            <a:lvl8pPr lvl="7" rtl="0" algn="ctr">
              <a:lnSpc>
                <a:spcPct val="100000"/>
              </a:lnSpc>
              <a:spcBef>
                <a:spcPts val="0"/>
              </a:spcBef>
              <a:spcAft>
                <a:spcPts val="0"/>
              </a:spcAft>
              <a:buClr>
                <a:schemeClr val="dk1"/>
              </a:buClr>
              <a:buSzPts val="2300"/>
              <a:buNone/>
              <a:defRPr b="1" sz="2300"/>
            </a:lvl8pPr>
            <a:lvl9pPr lvl="8" rtl="0" algn="ctr">
              <a:lnSpc>
                <a:spcPct val="100000"/>
              </a:lnSpc>
              <a:spcBef>
                <a:spcPts val="0"/>
              </a:spcBef>
              <a:spcAft>
                <a:spcPts val="0"/>
              </a:spcAft>
              <a:buSzPts val="2300"/>
              <a:buNone/>
              <a:defRPr b="1" sz="2300"/>
            </a:lvl9pPr>
          </a:lstStyle>
          <a:p/>
        </p:txBody>
      </p:sp>
      <p:cxnSp>
        <p:nvCxnSpPr>
          <p:cNvPr id="54" name="Google Shape;54;p7"/>
          <p:cNvCxnSpPr/>
          <p:nvPr/>
        </p:nvCxnSpPr>
        <p:spPr>
          <a:xfrm>
            <a:off x="5987550" y="601700"/>
            <a:ext cx="0" cy="3995100"/>
          </a:xfrm>
          <a:prstGeom prst="straightConnector1">
            <a:avLst/>
          </a:prstGeom>
          <a:noFill/>
          <a:ln cap="flat" cmpd="sng" w="9525">
            <a:solidFill>
              <a:schemeClr val="dk1"/>
            </a:solidFill>
            <a:prstDash val="solid"/>
            <a:round/>
            <a:headEnd len="med" w="med" type="none"/>
            <a:tailEnd len="med" w="med" type="none"/>
          </a:ln>
        </p:spPr>
      </p:cxnSp>
      <p:cxnSp>
        <p:nvCxnSpPr>
          <p:cNvPr id="55" name="Google Shape;55;p7"/>
          <p:cNvCxnSpPr/>
          <p:nvPr/>
        </p:nvCxnSpPr>
        <p:spPr>
          <a:xfrm>
            <a:off x="7348800" y="601700"/>
            <a:ext cx="0" cy="3995100"/>
          </a:xfrm>
          <a:prstGeom prst="straightConnector1">
            <a:avLst/>
          </a:prstGeom>
          <a:noFill/>
          <a:ln cap="flat" cmpd="sng" w="9525">
            <a:solidFill>
              <a:schemeClr val="dk1"/>
            </a:solidFill>
            <a:prstDash val="solid"/>
            <a:round/>
            <a:headEnd len="med" w="med" type="none"/>
            <a:tailEnd len="med" w="med" type="none"/>
          </a:ln>
        </p:spPr>
      </p:cxnSp>
      <p:cxnSp>
        <p:nvCxnSpPr>
          <p:cNvPr id="56" name="Google Shape;56;p7"/>
          <p:cNvCxnSpPr/>
          <p:nvPr/>
        </p:nvCxnSpPr>
        <p:spPr>
          <a:xfrm>
            <a:off x="4882725" y="1815000"/>
            <a:ext cx="3570900" cy="0"/>
          </a:xfrm>
          <a:prstGeom prst="straightConnector1">
            <a:avLst/>
          </a:prstGeom>
          <a:noFill/>
          <a:ln cap="flat" cmpd="sng" w="9525">
            <a:solidFill>
              <a:schemeClr val="dk1"/>
            </a:solidFill>
            <a:prstDash val="solid"/>
            <a:round/>
            <a:headEnd len="med" w="med" type="none"/>
            <a:tailEnd len="med" w="med" type="none"/>
          </a:ln>
        </p:spPr>
      </p:cxnSp>
      <p:cxnSp>
        <p:nvCxnSpPr>
          <p:cNvPr id="57" name="Google Shape;57;p7"/>
          <p:cNvCxnSpPr/>
          <p:nvPr/>
        </p:nvCxnSpPr>
        <p:spPr>
          <a:xfrm>
            <a:off x="4882725" y="3331350"/>
            <a:ext cx="3570900" cy="0"/>
          </a:xfrm>
          <a:prstGeom prst="straightConnector1">
            <a:avLst/>
          </a:prstGeom>
          <a:noFill/>
          <a:ln cap="flat" cmpd="sng" w="9525">
            <a:solidFill>
              <a:schemeClr val="dk1"/>
            </a:solidFill>
            <a:prstDash val="solid"/>
            <a:round/>
            <a:headEnd len="med" w="med" type="none"/>
            <a:tailEnd len="med" w="med" type="none"/>
          </a:ln>
        </p:spPr>
      </p:cxnSp>
      <p:pic>
        <p:nvPicPr>
          <p:cNvPr id="58" name="Google Shape;58;p7"/>
          <p:cNvPicPr preferRelativeResize="0"/>
          <p:nvPr/>
        </p:nvPicPr>
        <p:blipFill>
          <a:blip r:embed="rId3">
            <a:alphaModFix/>
          </a:blip>
          <a:stretch>
            <a:fillRect/>
          </a:stretch>
        </p:blipFill>
        <p:spPr>
          <a:xfrm>
            <a:off x="5096300" y="727200"/>
            <a:ext cx="531250" cy="858200"/>
          </a:xfrm>
          <a:prstGeom prst="rect">
            <a:avLst/>
          </a:prstGeom>
          <a:noFill/>
          <a:ln>
            <a:noFill/>
          </a:ln>
        </p:spPr>
      </p:pic>
      <p:pic>
        <p:nvPicPr>
          <p:cNvPr id="59" name="Google Shape;59;p7"/>
          <p:cNvPicPr preferRelativeResize="0"/>
          <p:nvPr/>
        </p:nvPicPr>
        <p:blipFill>
          <a:blip r:embed="rId4">
            <a:alphaModFix/>
          </a:blip>
          <a:stretch>
            <a:fillRect/>
          </a:stretch>
        </p:blipFill>
        <p:spPr>
          <a:xfrm>
            <a:off x="6218187" y="727202"/>
            <a:ext cx="806770" cy="858200"/>
          </a:xfrm>
          <a:prstGeom prst="rect">
            <a:avLst/>
          </a:prstGeom>
          <a:noFill/>
          <a:ln>
            <a:noFill/>
          </a:ln>
        </p:spPr>
      </p:pic>
      <p:pic>
        <p:nvPicPr>
          <p:cNvPr id="60" name="Google Shape;60;p7"/>
          <p:cNvPicPr preferRelativeResize="0"/>
          <p:nvPr/>
        </p:nvPicPr>
        <p:blipFill>
          <a:blip r:embed="rId5">
            <a:alphaModFix/>
          </a:blip>
          <a:stretch>
            <a:fillRect/>
          </a:stretch>
        </p:blipFill>
        <p:spPr>
          <a:xfrm>
            <a:off x="7575600" y="773700"/>
            <a:ext cx="751475" cy="751475"/>
          </a:xfrm>
          <a:prstGeom prst="rect">
            <a:avLst/>
          </a:prstGeom>
          <a:noFill/>
          <a:ln>
            <a:noFill/>
          </a:ln>
        </p:spPr>
      </p:pic>
      <p:pic>
        <p:nvPicPr>
          <p:cNvPr id="61" name="Google Shape;61;p7"/>
          <p:cNvPicPr preferRelativeResize="0"/>
          <p:nvPr/>
        </p:nvPicPr>
        <p:blipFill>
          <a:blip r:embed="rId6">
            <a:alphaModFix/>
          </a:blip>
          <a:stretch>
            <a:fillRect/>
          </a:stretch>
        </p:blipFill>
        <p:spPr>
          <a:xfrm>
            <a:off x="4958539" y="2140500"/>
            <a:ext cx="806775" cy="806775"/>
          </a:xfrm>
          <a:prstGeom prst="rect">
            <a:avLst/>
          </a:prstGeom>
          <a:noFill/>
          <a:ln>
            <a:noFill/>
          </a:ln>
        </p:spPr>
      </p:pic>
      <p:pic>
        <p:nvPicPr>
          <p:cNvPr id="62" name="Google Shape;62;p7"/>
          <p:cNvPicPr preferRelativeResize="0"/>
          <p:nvPr/>
        </p:nvPicPr>
        <p:blipFill>
          <a:blip r:embed="rId7">
            <a:alphaModFix/>
          </a:blip>
          <a:stretch>
            <a:fillRect/>
          </a:stretch>
        </p:blipFill>
        <p:spPr>
          <a:xfrm>
            <a:off x="6209773" y="2107348"/>
            <a:ext cx="914950" cy="914950"/>
          </a:xfrm>
          <a:prstGeom prst="rect">
            <a:avLst/>
          </a:prstGeom>
          <a:noFill/>
          <a:ln>
            <a:noFill/>
          </a:ln>
        </p:spPr>
      </p:pic>
      <p:pic>
        <p:nvPicPr>
          <p:cNvPr id="63" name="Google Shape;63;p7"/>
          <p:cNvPicPr preferRelativeResize="0"/>
          <p:nvPr/>
        </p:nvPicPr>
        <p:blipFill>
          <a:blip r:embed="rId8">
            <a:alphaModFix/>
          </a:blip>
          <a:stretch>
            <a:fillRect/>
          </a:stretch>
        </p:blipFill>
        <p:spPr>
          <a:xfrm>
            <a:off x="7434721" y="2104825"/>
            <a:ext cx="1033231" cy="914949"/>
          </a:xfrm>
          <a:prstGeom prst="rect">
            <a:avLst/>
          </a:prstGeom>
          <a:noFill/>
          <a:ln>
            <a:noFill/>
          </a:ln>
        </p:spPr>
      </p:pic>
      <p:pic>
        <p:nvPicPr>
          <p:cNvPr id="64" name="Google Shape;64;p7"/>
          <p:cNvPicPr preferRelativeResize="0"/>
          <p:nvPr/>
        </p:nvPicPr>
        <p:blipFill>
          <a:blip r:embed="rId9">
            <a:alphaModFix/>
          </a:blip>
          <a:stretch>
            <a:fillRect/>
          </a:stretch>
        </p:blipFill>
        <p:spPr>
          <a:xfrm>
            <a:off x="4882725" y="3525800"/>
            <a:ext cx="965000" cy="965026"/>
          </a:xfrm>
          <a:prstGeom prst="rect">
            <a:avLst/>
          </a:prstGeom>
          <a:noFill/>
          <a:ln>
            <a:noFill/>
          </a:ln>
        </p:spPr>
      </p:pic>
      <p:pic>
        <p:nvPicPr>
          <p:cNvPr id="65" name="Google Shape;65;p7"/>
          <p:cNvPicPr preferRelativeResize="0"/>
          <p:nvPr/>
        </p:nvPicPr>
        <p:blipFill>
          <a:blip r:embed="rId10">
            <a:alphaModFix/>
          </a:blip>
          <a:stretch>
            <a:fillRect/>
          </a:stretch>
        </p:blipFill>
        <p:spPr>
          <a:xfrm>
            <a:off x="6228825" y="3696650"/>
            <a:ext cx="866188" cy="582907"/>
          </a:xfrm>
          <a:prstGeom prst="rect">
            <a:avLst/>
          </a:prstGeom>
          <a:noFill/>
          <a:ln>
            <a:noFill/>
          </a:ln>
        </p:spPr>
      </p:pic>
      <p:pic>
        <p:nvPicPr>
          <p:cNvPr id="66" name="Google Shape;66;p7"/>
          <p:cNvPicPr preferRelativeResize="0"/>
          <p:nvPr/>
        </p:nvPicPr>
        <p:blipFill>
          <a:blip r:embed="rId11">
            <a:alphaModFix/>
          </a:blip>
          <a:stretch>
            <a:fillRect/>
          </a:stretch>
        </p:blipFill>
        <p:spPr>
          <a:xfrm>
            <a:off x="7602575" y="3642924"/>
            <a:ext cx="693032" cy="751475"/>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1. Section title with photo - Dark text">
  <p:cSld name="CUSTOM_2_1_1_1_1_1_1">
    <p:bg>
      <p:bgPr>
        <a:solidFill>
          <a:schemeClr val="dk2"/>
        </a:solidFill>
      </p:bgPr>
    </p:bg>
    <p:spTree>
      <p:nvGrpSpPr>
        <p:cNvPr id="67" name="Shape 67"/>
        <p:cNvGrpSpPr/>
        <p:nvPr/>
      </p:nvGrpSpPr>
      <p:grpSpPr>
        <a:xfrm>
          <a:off x="0" y="0"/>
          <a:ext cx="0" cy="0"/>
          <a:chOff x="0" y="0"/>
          <a:chExt cx="0" cy="0"/>
        </a:xfrm>
      </p:grpSpPr>
      <p:sp>
        <p:nvSpPr>
          <p:cNvPr id="68" name="Google Shape;68;p8"/>
          <p:cNvSpPr/>
          <p:nvPr/>
        </p:nvSpPr>
        <p:spPr>
          <a:xfrm>
            <a:off x="394500" y="384700"/>
            <a:ext cx="8355000" cy="43698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Perkins School for the Blind logo" id="69" name="Google Shape;69;p8"/>
          <p:cNvPicPr preferRelativeResize="0"/>
          <p:nvPr/>
        </p:nvPicPr>
        <p:blipFill rotWithShape="1">
          <a:blip r:embed="rId2">
            <a:alphaModFix/>
          </a:blip>
          <a:srcRect b="0" l="3704" r="3694" t="0"/>
          <a:stretch/>
        </p:blipFill>
        <p:spPr>
          <a:xfrm>
            <a:off x="616025" y="519025"/>
            <a:ext cx="1737769" cy="699175"/>
          </a:xfrm>
          <a:prstGeom prst="rect">
            <a:avLst/>
          </a:prstGeom>
          <a:noFill/>
          <a:ln>
            <a:noFill/>
          </a:ln>
        </p:spPr>
      </p:pic>
      <p:sp>
        <p:nvSpPr>
          <p:cNvPr id="70" name="Google Shape;70;p8"/>
          <p:cNvSpPr txBox="1"/>
          <p:nvPr>
            <p:ph type="title"/>
          </p:nvPr>
        </p:nvSpPr>
        <p:spPr>
          <a:xfrm>
            <a:off x="616025" y="1202625"/>
            <a:ext cx="3849900" cy="1900200"/>
          </a:xfrm>
          <a:prstGeom prst="rect">
            <a:avLst/>
          </a:prstGeom>
        </p:spPr>
        <p:txBody>
          <a:bodyPr anchorCtr="0" anchor="b" bIns="91425" lIns="91425" spcFirstLastPara="1" rIns="91425" wrap="square" tIns="91425">
            <a:noAutofit/>
          </a:bodyPr>
          <a:lstStyle>
            <a:lvl1pPr lvl="0" rtl="0">
              <a:lnSpc>
                <a:spcPct val="115000"/>
              </a:lnSpc>
              <a:spcBef>
                <a:spcPts val="0"/>
              </a:spcBef>
              <a:spcAft>
                <a:spcPts val="0"/>
              </a:spcAft>
              <a:buSzPts val="3600"/>
              <a:buNone/>
              <a:defRPr sz="36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cxnSp>
        <p:nvCxnSpPr>
          <p:cNvPr id="71" name="Google Shape;71;p8"/>
          <p:cNvCxnSpPr/>
          <p:nvPr/>
        </p:nvCxnSpPr>
        <p:spPr>
          <a:xfrm>
            <a:off x="710200" y="3274875"/>
            <a:ext cx="1094100" cy="0"/>
          </a:xfrm>
          <a:prstGeom prst="straightConnector1">
            <a:avLst/>
          </a:prstGeom>
          <a:noFill/>
          <a:ln cap="flat" cmpd="sng" w="38100">
            <a:solidFill>
              <a:schemeClr val="accent6"/>
            </a:solidFill>
            <a:prstDash val="solid"/>
            <a:round/>
            <a:headEnd len="med" w="med" type="none"/>
            <a:tailEnd len="med" w="med" type="none"/>
          </a:ln>
        </p:spPr>
      </p:cxnSp>
      <p:sp>
        <p:nvSpPr>
          <p:cNvPr id="72" name="Google Shape;72;p8"/>
          <p:cNvSpPr txBox="1"/>
          <p:nvPr>
            <p:ph idx="1" type="subTitle"/>
          </p:nvPr>
        </p:nvSpPr>
        <p:spPr>
          <a:xfrm>
            <a:off x="616025" y="3449600"/>
            <a:ext cx="3901800" cy="1206300"/>
          </a:xfrm>
          <a:prstGeom prst="rect">
            <a:avLst/>
          </a:prstGeom>
        </p:spPr>
        <p:txBody>
          <a:bodyPr anchorCtr="0" anchor="t" bIns="91425" lIns="91425" spcFirstLastPara="1" rIns="91425" wrap="square" tIns="91425">
            <a:noAutofit/>
          </a:bodyPr>
          <a:lstStyle>
            <a:lvl1pPr lvl="0" rtl="0">
              <a:lnSpc>
                <a:spcPct val="115000"/>
              </a:lnSpc>
              <a:spcBef>
                <a:spcPts val="0"/>
              </a:spcBef>
              <a:spcAft>
                <a:spcPts val="0"/>
              </a:spcAft>
              <a:buClr>
                <a:schemeClr val="dk2"/>
              </a:buClr>
              <a:buSzPts val="1800"/>
              <a:buNone/>
              <a:defRPr>
                <a:solidFill>
                  <a:schemeClr val="dk2"/>
                </a:solidFill>
              </a:defRPr>
            </a:lvl1pPr>
            <a:lvl2pPr lvl="1" rtl="0" algn="ctr">
              <a:lnSpc>
                <a:spcPct val="100000"/>
              </a:lnSpc>
              <a:spcBef>
                <a:spcPts val="0"/>
              </a:spcBef>
              <a:spcAft>
                <a:spcPts val="0"/>
              </a:spcAft>
              <a:buClr>
                <a:schemeClr val="dk1"/>
              </a:buClr>
              <a:buSzPts val="2300"/>
              <a:buNone/>
              <a:defRPr b="1" sz="2300"/>
            </a:lvl2pPr>
            <a:lvl3pPr lvl="2" rtl="0" algn="ctr">
              <a:lnSpc>
                <a:spcPct val="100000"/>
              </a:lnSpc>
              <a:spcBef>
                <a:spcPts val="0"/>
              </a:spcBef>
              <a:spcAft>
                <a:spcPts val="0"/>
              </a:spcAft>
              <a:buClr>
                <a:schemeClr val="dk1"/>
              </a:buClr>
              <a:buSzPts val="2300"/>
              <a:buNone/>
              <a:defRPr b="1" sz="2300"/>
            </a:lvl3pPr>
            <a:lvl4pPr lvl="3" rtl="0" algn="ctr">
              <a:lnSpc>
                <a:spcPct val="100000"/>
              </a:lnSpc>
              <a:spcBef>
                <a:spcPts val="0"/>
              </a:spcBef>
              <a:spcAft>
                <a:spcPts val="0"/>
              </a:spcAft>
              <a:buClr>
                <a:schemeClr val="dk1"/>
              </a:buClr>
              <a:buSzPts val="2300"/>
              <a:buNone/>
              <a:defRPr b="1" sz="2300"/>
            </a:lvl4pPr>
            <a:lvl5pPr lvl="4" rtl="0" algn="ctr">
              <a:lnSpc>
                <a:spcPct val="100000"/>
              </a:lnSpc>
              <a:spcBef>
                <a:spcPts val="0"/>
              </a:spcBef>
              <a:spcAft>
                <a:spcPts val="0"/>
              </a:spcAft>
              <a:buClr>
                <a:schemeClr val="dk1"/>
              </a:buClr>
              <a:buSzPts val="2300"/>
              <a:buNone/>
              <a:defRPr b="1" sz="2300"/>
            </a:lvl5pPr>
            <a:lvl6pPr lvl="5" rtl="0" algn="ctr">
              <a:lnSpc>
                <a:spcPct val="100000"/>
              </a:lnSpc>
              <a:spcBef>
                <a:spcPts val="0"/>
              </a:spcBef>
              <a:spcAft>
                <a:spcPts val="0"/>
              </a:spcAft>
              <a:buClr>
                <a:schemeClr val="dk1"/>
              </a:buClr>
              <a:buSzPts val="2300"/>
              <a:buNone/>
              <a:defRPr b="1" sz="2300"/>
            </a:lvl6pPr>
            <a:lvl7pPr lvl="6" rtl="0" algn="ctr">
              <a:lnSpc>
                <a:spcPct val="100000"/>
              </a:lnSpc>
              <a:spcBef>
                <a:spcPts val="0"/>
              </a:spcBef>
              <a:spcAft>
                <a:spcPts val="0"/>
              </a:spcAft>
              <a:buClr>
                <a:schemeClr val="dk1"/>
              </a:buClr>
              <a:buSzPts val="2300"/>
              <a:buNone/>
              <a:defRPr b="1" sz="2300"/>
            </a:lvl7pPr>
            <a:lvl8pPr lvl="7" rtl="0" algn="ctr">
              <a:lnSpc>
                <a:spcPct val="100000"/>
              </a:lnSpc>
              <a:spcBef>
                <a:spcPts val="0"/>
              </a:spcBef>
              <a:spcAft>
                <a:spcPts val="0"/>
              </a:spcAft>
              <a:buClr>
                <a:schemeClr val="dk1"/>
              </a:buClr>
              <a:buSzPts val="2300"/>
              <a:buNone/>
              <a:defRPr b="1" sz="2300"/>
            </a:lvl8pPr>
            <a:lvl9pPr lvl="8" rtl="0" algn="ctr">
              <a:lnSpc>
                <a:spcPct val="100000"/>
              </a:lnSpc>
              <a:spcBef>
                <a:spcPts val="0"/>
              </a:spcBef>
              <a:spcAft>
                <a:spcPts val="0"/>
              </a:spcAft>
              <a:buSzPts val="2300"/>
              <a:buNone/>
              <a:defRPr b="1" sz="2300"/>
            </a:lvl9pPr>
          </a:lstStyle>
          <a:p/>
        </p:txBody>
      </p:sp>
      <p:sp>
        <p:nvSpPr>
          <p:cNvPr id="73" name="Google Shape;73;p8"/>
          <p:cNvSpPr/>
          <p:nvPr/>
        </p:nvSpPr>
        <p:spPr>
          <a:xfrm>
            <a:off x="4799375" y="1187200"/>
            <a:ext cx="3146700" cy="3709800"/>
          </a:xfrm>
          <a:prstGeom prst="rect">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descr="Photo placeholder" id="74" name="Google Shape;74;p8"/>
          <p:cNvSpPr/>
          <p:nvPr>
            <p:ph idx="2" type="pic"/>
          </p:nvPr>
        </p:nvSpPr>
        <p:spPr>
          <a:xfrm>
            <a:off x="4951775" y="384700"/>
            <a:ext cx="3797700" cy="4369800"/>
          </a:xfrm>
          <a:prstGeom prst="rect">
            <a:avLst/>
          </a:prstGeom>
          <a:noFill/>
          <a:ln>
            <a:noFill/>
          </a:ln>
        </p:spPr>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2. Section title with photo - Light text">
  <p:cSld name="CUSTOM_2_1_1_1_1_1_1_1">
    <p:bg>
      <p:bgPr>
        <a:solidFill>
          <a:schemeClr val="lt1"/>
        </a:solidFill>
      </p:bgPr>
    </p:bg>
    <p:spTree>
      <p:nvGrpSpPr>
        <p:cNvPr id="75" name="Shape 75"/>
        <p:cNvGrpSpPr/>
        <p:nvPr/>
      </p:nvGrpSpPr>
      <p:grpSpPr>
        <a:xfrm>
          <a:off x="0" y="0"/>
          <a:ext cx="0" cy="0"/>
          <a:chOff x="0" y="0"/>
          <a:chExt cx="0" cy="0"/>
        </a:xfrm>
      </p:grpSpPr>
      <p:sp>
        <p:nvSpPr>
          <p:cNvPr id="76" name="Google Shape;76;p9"/>
          <p:cNvSpPr/>
          <p:nvPr/>
        </p:nvSpPr>
        <p:spPr>
          <a:xfrm>
            <a:off x="394500" y="384700"/>
            <a:ext cx="8355000" cy="43698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Perkins School for the Blind logo" id="77" name="Google Shape;77;p9"/>
          <p:cNvPicPr preferRelativeResize="0"/>
          <p:nvPr/>
        </p:nvPicPr>
        <p:blipFill rotWithShape="1">
          <a:blip r:embed="rId2">
            <a:alphaModFix/>
          </a:blip>
          <a:srcRect b="0" l="3704" r="3694" t="0"/>
          <a:stretch/>
        </p:blipFill>
        <p:spPr>
          <a:xfrm>
            <a:off x="616013" y="519025"/>
            <a:ext cx="1737800" cy="699175"/>
          </a:xfrm>
          <a:prstGeom prst="rect">
            <a:avLst/>
          </a:prstGeom>
          <a:noFill/>
          <a:ln>
            <a:noFill/>
          </a:ln>
        </p:spPr>
      </p:pic>
      <p:sp>
        <p:nvSpPr>
          <p:cNvPr id="78" name="Google Shape;78;p9"/>
          <p:cNvSpPr txBox="1"/>
          <p:nvPr>
            <p:ph type="title"/>
          </p:nvPr>
        </p:nvSpPr>
        <p:spPr>
          <a:xfrm>
            <a:off x="616025" y="1202625"/>
            <a:ext cx="3849900" cy="1900200"/>
          </a:xfrm>
          <a:prstGeom prst="rect">
            <a:avLst/>
          </a:prstGeom>
        </p:spPr>
        <p:txBody>
          <a:bodyPr anchorCtr="0" anchor="b" bIns="91425" lIns="91425" spcFirstLastPara="1" rIns="91425" wrap="square" tIns="91425">
            <a:noAutofit/>
          </a:bodyPr>
          <a:lstStyle>
            <a:lvl1pPr lvl="0" rtl="0">
              <a:lnSpc>
                <a:spcPct val="115000"/>
              </a:lnSpc>
              <a:spcBef>
                <a:spcPts val="0"/>
              </a:spcBef>
              <a:spcAft>
                <a:spcPts val="0"/>
              </a:spcAft>
              <a:buClr>
                <a:schemeClr val="lt1"/>
              </a:buClr>
              <a:buSzPts val="3600"/>
              <a:buNone/>
              <a:defRPr sz="3600">
                <a:solidFill>
                  <a:schemeClr val="lt1"/>
                </a:solidFill>
              </a:defRPr>
            </a:lvl1pPr>
            <a:lvl2pPr lvl="1" rtl="0">
              <a:spcBef>
                <a:spcPts val="0"/>
              </a:spcBef>
              <a:spcAft>
                <a:spcPts val="0"/>
              </a:spcAft>
              <a:buClr>
                <a:schemeClr val="lt1"/>
              </a:buClr>
              <a:buSzPts val="4800"/>
              <a:buNone/>
              <a:defRPr sz="4800">
                <a:solidFill>
                  <a:schemeClr val="lt1"/>
                </a:solidFill>
              </a:defRPr>
            </a:lvl2pPr>
            <a:lvl3pPr lvl="2" rtl="0">
              <a:spcBef>
                <a:spcPts val="0"/>
              </a:spcBef>
              <a:spcAft>
                <a:spcPts val="0"/>
              </a:spcAft>
              <a:buClr>
                <a:schemeClr val="lt1"/>
              </a:buClr>
              <a:buSzPts val="4800"/>
              <a:buNone/>
              <a:defRPr sz="4800">
                <a:solidFill>
                  <a:schemeClr val="lt1"/>
                </a:solidFill>
              </a:defRPr>
            </a:lvl3pPr>
            <a:lvl4pPr lvl="3" rtl="0">
              <a:spcBef>
                <a:spcPts val="0"/>
              </a:spcBef>
              <a:spcAft>
                <a:spcPts val="0"/>
              </a:spcAft>
              <a:buClr>
                <a:schemeClr val="lt1"/>
              </a:buClr>
              <a:buSzPts val="4800"/>
              <a:buNone/>
              <a:defRPr sz="4800">
                <a:solidFill>
                  <a:schemeClr val="lt1"/>
                </a:solidFill>
              </a:defRPr>
            </a:lvl4pPr>
            <a:lvl5pPr lvl="4" rtl="0">
              <a:spcBef>
                <a:spcPts val="0"/>
              </a:spcBef>
              <a:spcAft>
                <a:spcPts val="0"/>
              </a:spcAft>
              <a:buClr>
                <a:schemeClr val="lt1"/>
              </a:buClr>
              <a:buSzPts val="4800"/>
              <a:buNone/>
              <a:defRPr sz="4800">
                <a:solidFill>
                  <a:schemeClr val="lt1"/>
                </a:solidFill>
              </a:defRPr>
            </a:lvl5pPr>
            <a:lvl6pPr lvl="5" rtl="0">
              <a:spcBef>
                <a:spcPts val="0"/>
              </a:spcBef>
              <a:spcAft>
                <a:spcPts val="0"/>
              </a:spcAft>
              <a:buClr>
                <a:schemeClr val="lt1"/>
              </a:buClr>
              <a:buSzPts val="4800"/>
              <a:buNone/>
              <a:defRPr sz="4800">
                <a:solidFill>
                  <a:schemeClr val="lt1"/>
                </a:solidFill>
              </a:defRPr>
            </a:lvl6pPr>
            <a:lvl7pPr lvl="6" rtl="0">
              <a:spcBef>
                <a:spcPts val="0"/>
              </a:spcBef>
              <a:spcAft>
                <a:spcPts val="0"/>
              </a:spcAft>
              <a:buClr>
                <a:schemeClr val="lt1"/>
              </a:buClr>
              <a:buSzPts val="4800"/>
              <a:buNone/>
              <a:defRPr sz="4800">
                <a:solidFill>
                  <a:schemeClr val="lt1"/>
                </a:solidFill>
              </a:defRPr>
            </a:lvl7pPr>
            <a:lvl8pPr lvl="7" rtl="0">
              <a:spcBef>
                <a:spcPts val="0"/>
              </a:spcBef>
              <a:spcAft>
                <a:spcPts val="0"/>
              </a:spcAft>
              <a:buClr>
                <a:schemeClr val="lt1"/>
              </a:buClr>
              <a:buSzPts val="4800"/>
              <a:buNone/>
              <a:defRPr sz="4800">
                <a:solidFill>
                  <a:schemeClr val="lt1"/>
                </a:solidFill>
              </a:defRPr>
            </a:lvl8pPr>
            <a:lvl9pPr lvl="8" rtl="0">
              <a:spcBef>
                <a:spcPts val="0"/>
              </a:spcBef>
              <a:spcAft>
                <a:spcPts val="0"/>
              </a:spcAft>
              <a:buClr>
                <a:schemeClr val="lt1"/>
              </a:buClr>
              <a:buSzPts val="4800"/>
              <a:buNone/>
              <a:defRPr sz="4800">
                <a:solidFill>
                  <a:schemeClr val="lt1"/>
                </a:solidFill>
              </a:defRPr>
            </a:lvl9pPr>
          </a:lstStyle>
          <a:p/>
        </p:txBody>
      </p:sp>
      <p:cxnSp>
        <p:nvCxnSpPr>
          <p:cNvPr id="79" name="Google Shape;79;p9"/>
          <p:cNvCxnSpPr/>
          <p:nvPr/>
        </p:nvCxnSpPr>
        <p:spPr>
          <a:xfrm>
            <a:off x="710200" y="3274875"/>
            <a:ext cx="1094100" cy="0"/>
          </a:xfrm>
          <a:prstGeom prst="straightConnector1">
            <a:avLst/>
          </a:prstGeom>
          <a:noFill/>
          <a:ln cap="flat" cmpd="sng" w="38100">
            <a:solidFill>
              <a:schemeClr val="accent5"/>
            </a:solidFill>
            <a:prstDash val="solid"/>
            <a:round/>
            <a:headEnd len="med" w="med" type="none"/>
            <a:tailEnd len="med" w="med" type="none"/>
          </a:ln>
        </p:spPr>
      </p:cxnSp>
      <p:sp>
        <p:nvSpPr>
          <p:cNvPr id="80" name="Google Shape;80;p9"/>
          <p:cNvSpPr txBox="1"/>
          <p:nvPr>
            <p:ph idx="1" type="subTitle"/>
          </p:nvPr>
        </p:nvSpPr>
        <p:spPr>
          <a:xfrm>
            <a:off x="616025" y="3449600"/>
            <a:ext cx="3901800" cy="1206300"/>
          </a:xfrm>
          <a:prstGeom prst="rect">
            <a:avLst/>
          </a:prstGeom>
        </p:spPr>
        <p:txBody>
          <a:bodyPr anchorCtr="0" anchor="t" bIns="91425" lIns="91425" spcFirstLastPara="1" rIns="91425" wrap="square" tIns="91425">
            <a:noAutofit/>
          </a:bodyPr>
          <a:lstStyle>
            <a:lvl1pPr lvl="0" rtl="0">
              <a:lnSpc>
                <a:spcPct val="115000"/>
              </a:lnSpc>
              <a:spcBef>
                <a:spcPts val="0"/>
              </a:spcBef>
              <a:spcAft>
                <a:spcPts val="0"/>
              </a:spcAft>
              <a:buClr>
                <a:schemeClr val="lt1"/>
              </a:buClr>
              <a:buSzPts val="1800"/>
              <a:buNone/>
              <a:defRPr>
                <a:solidFill>
                  <a:schemeClr val="lt1"/>
                </a:solidFill>
              </a:defRPr>
            </a:lvl1pPr>
            <a:lvl2pPr lvl="1" rtl="0" algn="ctr">
              <a:lnSpc>
                <a:spcPct val="100000"/>
              </a:lnSpc>
              <a:spcBef>
                <a:spcPts val="0"/>
              </a:spcBef>
              <a:spcAft>
                <a:spcPts val="0"/>
              </a:spcAft>
              <a:buClr>
                <a:schemeClr val="lt1"/>
              </a:buClr>
              <a:buSzPts val="2300"/>
              <a:buNone/>
              <a:defRPr b="1" sz="2300">
                <a:solidFill>
                  <a:schemeClr val="lt1"/>
                </a:solidFill>
              </a:defRPr>
            </a:lvl2pPr>
            <a:lvl3pPr lvl="2" rtl="0" algn="ctr">
              <a:lnSpc>
                <a:spcPct val="100000"/>
              </a:lnSpc>
              <a:spcBef>
                <a:spcPts val="0"/>
              </a:spcBef>
              <a:spcAft>
                <a:spcPts val="0"/>
              </a:spcAft>
              <a:buClr>
                <a:schemeClr val="lt1"/>
              </a:buClr>
              <a:buSzPts val="2300"/>
              <a:buNone/>
              <a:defRPr b="1" sz="2300">
                <a:solidFill>
                  <a:schemeClr val="lt1"/>
                </a:solidFill>
              </a:defRPr>
            </a:lvl3pPr>
            <a:lvl4pPr lvl="3" rtl="0" algn="ctr">
              <a:lnSpc>
                <a:spcPct val="100000"/>
              </a:lnSpc>
              <a:spcBef>
                <a:spcPts val="0"/>
              </a:spcBef>
              <a:spcAft>
                <a:spcPts val="0"/>
              </a:spcAft>
              <a:buClr>
                <a:schemeClr val="lt1"/>
              </a:buClr>
              <a:buSzPts val="2300"/>
              <a:buNone/>
              <a:defRPr b="1" sz="2300">
                <a:solidFill>
                  <a:schemeClr val="lt1"/>
                </a:solidFill>
              </a:defRPr>
            </a:lvl4pPr>
            <a:lvl5pPr lvl="4" rtl="0" algn="ctr">
              <a:lnSpc>
                <a:spcPct val="100000"/>
              </a:lnSpc>
              <a:spcBef>
                <a:spcPts val="0"/>
              </a:spcBef>
              <a:spcAft>
                <a:spcPts val="0"/>
              </a:spcAft>
              <a:buClr>
                <a:schemeClr val="lt1"/>
              </a:buClr>
              <a:buSzPts val="2300"/>
              <a:buNone/>
              <a:defRPr b="1" sz="2300">
                <a:solidFill>
                  <a:schemeClr val="lt1"/>
                </a:solidFill>
              </a:defRPr>
            </a:lvl5pPr>
            <a:lvl6pPr lvl="5" rtl="0" algn="ctr">
              <a:lnSpc>
                <a:spcPct val="100000"/>
              </a:lnSpc>
              <a:spcBef>
                <a:spcPts val="0"/>
              </a:spcBef>
              <a:spcAft>
                <a:spcPts val="0"/>
              </a:spcAft>
              <a:buClr>
                <a:schemeClr val="lt1"/>
              </a:buClr>
              <a:buSzPts val="2300"/>
              <a:buNone/>
              <a:defRPr b="1" sz="2300">
                <a:solidFill>
                  <a:schemeClr val="lt1"/>
                </a:solidFill>
              </a:defRPr>
            </a:lvl6pPr>
            <a:lvl7pPr lvl="6" rtl="0" algn="ctr">
              <a:lnSpc>
                <a:spcPct val="100000"/>
              </a:lnSpc>
              <a:spcBef>
                <a:spcPts val="0"/>
              </a:spcBef>
              <a:spcAft>
                <a:spcPts val="0"/>
              </a:spcAft>
              <a:buClr>
                <a:schemeClr val="lt1"/>
              </a:buClr>
              <a:buSzPts val="2300"/>
              <a:buNone/>
              <a:defRPr b="1" sz="2300">
                <a:solidFill>
                  <a:schemeClr val="lt1"/>
                </a:solidFill>
              </a:defRPr>
            </a:lvl7pPr>
            <a:lvl8pPr lvl="7" rtl="0" algn="ctr">
              <a:lnSpc>
                <a:spcPct val="100000"/>
              </a:lnSpc>
              <a:spcBef>
                <a:spcPts val="0"/>
              </a:spcBef>
              <a:spcAft>
                <a:spcPts val="0"/>
              </a:spcAft>
              <a:buClr>
                <a:schemeClr val="lt1"/>
              </a:buClr>
              <a:buSzPts val="2300"/>
              <a:buNone/>
              <a:defRPr b="1" sz="2300">
                <a:solidFill>
                  <a:schemeClr val="lt1"/>
                </a:solidFill>
              </a:defRPr>
            </a:lvl8pPr>
            <a:lvl9pPr lvl="8" rtl="0" algn="ctr">
              <a:lnSpc>
                <a:spcPct val="100000"/>
              </a:lnSpc>
              <a:spcBef>
                <a:spcPts val="0"/>
              </a:spcBef>
              <a:spcAft>
                <a:spcPts val="0"/>
              </a:spcAft>
              <a:buClr>
                <a:schemeClr val="lt1"/>
              </a:buClr>
              <a:buSzPts val="2300"/>
              <a:buNone/>
              <a:defRPr b="1" sz="2300">
                <a:solidFill>
                  <a:schemeClr val="lt1"/>
                </a:solidFill>
              </a:defRPr>
            </a:lvl9pPr>
          </a:lstStyle>
          <a:p/>
        </p:txBody>
      </p:sp>
      <p:sp>
        <p:nvSpPr>
          <p:cNvPr id="81" name="Google Shape;81;p9"/>
          <p:cNvSpPr/>
          <p:nvPr/>
        </p:nvSpPr>
        <p:spPr>
          <a:xfrm>
            <a:off x="4799375" y="1187200"/>
            <a:ext cx="3146700" cy="3709800"/>
          </a:xfrm>
          <a:prstGeom prst="rect">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descr="Photo placeholder" id="82" name="Google Shape;82;p9"/>
          <p:cNvSpPr/>
          <p:nvPr>
            <p:ph idx="2" type="pic"/>
          </p:nvPr>
        </p:nvSpPr>
        <p:spPr>
          <a:xfrm>
            <a:off x="4951775" y="384700"/>
            <a:ext cx="3797700" cy="4369800"/>
          </a:xfrm>
          <a:prstGeom prst="rect">
            <a:avLst/>
          </a:prstGeom>
          <a:noFill/>
          <a:ln>
            <a:noFill/>
          </a:ln>
        </p:spPr>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1. Section title - Dark text">
  <p:cSld name="CUSTOM_2_1_1_1_1_1_1_1_1">
    <p:bg>
      <p:bgPr>
        <a:solidFill>
          <a:schemeClr val="dk2"/>
        </a:solidFill>
      </p:bgPr>
    </p:bg>
    <p:spTree>
      <p:nvGrpSpPr>
        <p:cNvPr id="83" name="Shape 83"/>
        <p:cNvGrpSpPr/>
        <p:nvPr/>
      </p:nvGrpSpPr>
      <p:grpSpPr>
        <a:xfrm>
          <a:off x="0" y="0"/>
          <a:ext cx="0" cy="0"/>
          <a:chOff x="0" y="0"/>
          <a:chExt cx="0" cy="0"/>
        </a:xfrm>
      </p:grpSpPr>
      <p:sp>
        <p:nvSpPr>
          <p:cNvPr id="84" name="Google Shape;84;p10"/>
          <p:cNvSpPr/>
          <p:nvPr/>
        </p:nvSpPr>
        <p:spPr>
          <a:xfrm>
            <a:off x="394500" y="384700"/>
            <a:ext cx="8355000" cy="43698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 name="Google Shape;85;p10"/>
          <p:cNvSpPr txBox="1"/>
          <p:nvPr>
            <p:ph type="title"/>
          </p:nvPr>
        </p:nvSpPr>
        <p:spPr>
          <a:xfrm>
            <a:off x="983700" y="519025"/>
            <a:ext cx="7176600" cy="1900200"/>
          </a:xfrm>
          <a:prstGeom prst="rect">
            <a:avLst/>
          </a:prstGeom>
        </p:spPr>
        <p:txBody>
          <a:bodyPr anchorCtr="0" anchor="b" bIns="91425" lIns="91425" spcFirstLastPara="1" rIns="91425" wrap="square" tIns="91425">
            <a:noAutofit/>
          </a:bodyPr>
          <a:lstStyle>
            <a:lvl1pPr lvl="0" rtl="0" algn="ctr">
              <a:lnSpc>
                <a:spcPct val="115000"/>
              </a:lnSpc>
              <a:spcBef>
                <a:spcPts val="0"/>
              </a:spcBef>
              <a:spcAft>
                <a:spcPts val="0"/>
              </a:spcAft>
              <a:buSzPts val="3600"/>
              <a:buNone/>
              <a:defRPr sz="3600"/>
            </a:lvl1pPr>
            <a:lvl2pPr lvl="1" rtl="0" algn="ctr">
              <a:spcBef>
                <a:spcPts val="0"/>
              </a:spcBef>
              <a:spcAft>
                <a:spcPts val="0"/>
              </a:spcAft>
              <a:buSzPts val="4800"/>
              <a:buNone/>
              <a:defRPr sz="4800"/>
            </a:lvl2pPr>
            <a:lvl3pPr lvl="2" rtl="0" algn="ctr">
              <a:spcBef>
                <a:spcPts val="0"/>
              </a:spcBef>
              <a:spcAft>
                <a:spcPts val="0"/>
              </a:spcAft>
              <a:buSzPts val="4800"/>
              <a:buNone/>
              <a:defRPr sz="4800"/>
            </a:lvl3pPr>
            <a:lvl4pPr lvl="3" rtl="0" algn="ctr">
              <a:spcBef>
                <a:spcPts val="0"/>
              </a:spcBef>
              <a:spcAft>
                <a:spcPts val="0"/>
              </a:spcAft>
              <a:buSzPts val="4800"/>
              <a:buNone/>
              <a:defRPr sz="4800"/>
            </a:lvl4pPr>
            <a:lvl5pPr lvl="4" rtl="0" algn="ctr">
              <a:spcBef>
                <a:spcPts val="0"/>
              </a:spcBef>
              <a:spcAft>
                <a:spcPts val="0"/>
              </a:spcAft>
              <a:buSzPts val="4800"/>
              <a:buNone/>
              <a:defRPr sz="4800"/>
            </a:lvl5pPr>
            <a:lvl6pPr lvl="5" rtl="0" algn="ctr">
              <a:spcBef>
                <a:spcPts val="0"/>
              </a:spcBef>
              <a:spcAft>
                <a:spcPts val="0"/>
              </a:spcAft>
              <a:buSzPts val="4800"/>
              <a:buNone/>
              <a:defRPr sz="4800"/>
            </a:lvl6pPr>
            <a:lvl7pPr lvl="6" rtl="0" algn="ctr">
              <a:spcBef>
                <a:spcPts val="0"/>
              </a:spcBef>
              <a:spcAft>
                <a:spcPts val="0"/>
              </a:spcAft>
              <a:buSzPts val="4800"/>
              <a:buNone/>
              <a:defRPr sz="4800"/>
            </a:lvl7pPr>
            <a:lvl8pPr lvl="7" rtl="0" algn="ctr">
              <a:spcBef>
                <a:spcPts val="0"/>
              </a:spcBef>
              <a:spcAft>
                <a:spcPts val="0"/>
              </a:spcAft>
              <a:buSzPts val="4800"/>
              <a:buNone/>
              <a:defRPr sz="4800"/>
            </a:lvl8pPr>
            <a:lvl9pPr lvl="8" rtl="0" algn="ctr">
              <a:spcBef>
                <a:spcPts val="0"/>
              </a:spcBef>
              <a:spcAft>
                <a:spcPts val="0"/>
              </a:spcAft>
              <a:buSzPts val="4800"/>
              <a:buNone/>
              <a:defRPr sz="4800"/>
            </a:lvl9pPr>
          </a:lstStyle>
          <a:p/>
        </p:txBody>
      </p:sp>
      <p:cxnSp>
        <p:nvCxnSpPr>
          <p:cNvPr id="86" name="Google Shape;86;p10"/>
          <p:cNvCxnSpPr/>
          <p:nvPr/>
        </p:nvCxnSpPr>
        <p:spPr>
          <a:xfrm>
            <a:off x="4024950" y="2591275"/>
            <a:ext cx="1094100" cy="0"/>
          </a:xfrm>
          <a:prstGeom prst="straightConnector1">
            <a:avLst/>
          </a:prstGeom>
          <a:noFill/>
          <a:ln cap="flat" cmpd="sng" w="38100">
            <a:solidFill>
              <a:schemeClr val="accent6"/>
            </a:solidFill>
            <a:prstDash val="solid"/>
            <a:round/>
            <a:headEnd len="med" w="med" type="none"/>
            <a:tailEnd len="med" w="med" type="none"/>
          </a:ln>
        </p:spPr>
      </p:cxnSp>
      <p:sp>
        <p:nvSpPr>
          <p:cNvPr id="87" name="Google Shape;87;p10"/>
          <p:cNvSpPr txBox="1"/>
          <p:nvPr>
            <p:ph idx="1" type="subTitle"/>
          </p:nvPr>
        </p:nvSpPr>
        <p:spPr>
          <a:xfrm>
            <a:off x="983700" y="2766000"/>
            <a:ext cx="7176600" cy="1206300"/>
          </a:xfrm>
          <a:prstGeom prst="rect">
            <a:avLst/>
          </a:prstGeom>
        </p:spPr>
        <p:txBody>
          <a:bodyPr anchorCtr="0" anchor="t" bIns="91425" lIns="91425" spcFirstLastPara="1" rIns="91425" wrap="square" tIns="91425">
            <a:noAutofit/>
          </a:bodyPr>
          <a:lstStyle>
            <a:lvl1pPr lvl="0" rtl="0" algn="ctr">
              <a:lnSpc>
                <a:spcPct val="115000"/>
              </a:lnSpc>
              <a:spcBef>
                <a:spcPts val="0"/>
              </a:spcBef>
              <a:spcAft>
                <a:spcPts val="0"/>
              </a:spcAft>
              <a:buClr>
                <a:schemeClr val="dk2"/>
              </a:buClr>
              <a:buSzPts val="1800"/>
              <a:buNone/>
              <a:defRPr>
                <a:solidFill>
                  <a:schemeClr val="dk2"/>
                </a:solidFill>
              </a:defRPr>
            </a:lvl1pPr>
            <a:lvl2pPr lvl="1" rtl="0" algn="ctr">
              <a:lnSpc>
                <a:spcPct val="100000"/>
              </a:lnSpc>
              <a:spcBef>
                <a:spcPts val="0"/>
              </a:spcBef>
              <a:spcAft>
                <a:spcPts val="0"/>
              </a:spcAft>
              <a:buClr>
                <a:schemeClr val="dk1"/>
              </a:buClr>
              <a:buSzPts val="2300"/>
              <a:buNone/>
              <a:defRPr b="1" sz="2300"/>
            </a:lvl2pPr>
            <a:lvl3pPr lvl="2" rtl="0" algn="ctr">
              <a:lnSpc>
                <a:spcPct val="100000"/>
              </a:lnSpc>
              <a:spcBef>
                <a:spcPts val="0"/>
              </a:spcBef>
              <a:spcAft>
                <a:spcPts val="0"/>
              </a:spcAft>
              <a:buClr>
                <a:schemeClr val="dk1"/>
              </a:buClr>
              <a:buSzPts val="2300"/>
              <a:buNone/>
              <a:defRPr b="1" sz="2300"/>
            </a:lvl3pPr>
            <a:lvl4pPr lvl="3" rtl="0" algn="ctr">
              <a:lnSpc>
                <a:spcPct val="100000"/>
              </a:lnSpc>
              <a:spcBef>
                <a:spcPts val="0"/>
              </a:spcBef>
              <a:spcAft>
                <a:spcPts val="0"/>
              </a:spcAft>
              <a:buClr>
                <a:schemeClr val="dk1"/>
              </a:buClr>
              <a:buSzPts val="2300"/>
              <a:buNone/>
              <a:defRPr b="1" sz="2300"/>
            </a:lvl4pPr>
            <a:lvl5pPr lvl="4" rtl="0" algn="ctr">
              <a:lnSpc>
                <a:spcPct val="100000"/>
              </a:lnSpc>
              <a:spcBef>
                <a:spcPts val="0"/>
              </a:spcBef>
              <a:spcAft>
                <a:spcPts val="0"/>
              </a:spcAft>
              <a:buClr>
                <a:schemeClr val="dk1"/>
              </a:buClr>
              <a:buSzPts val="2300"/>
              <a:buNone/>
              <a:defRPr b="1" sz="2300"/>
            </a:lvl5pPr>
            <a:lvl6pPr lvl="5" rtl="0" algn="ctr">
              <a:lnSpc>
                <a:spcPct val="100000"/>
              </a:lnSpc>
              <a:spcBef>
                <a:spcPts val="0"/>
              </a:spcBef>
              <a:spcAft>
                <a:spcPts val="0"/>
              </a:spcAft>
              <a:buClr>
                <a:schemeClr val="dk1"/>
              </a:buClr>
              <a:buSzPts val="2300"/>
              <a:buNone/>
              <a:defRPr b="1" sz="2300"/>
            </a:lvl6pPr>
            <a:lvl7pPr lvl="6" rtl="0" algn="ctr">
              <a:lnSpc>
                <a:spcPct val="100000"/>
              </a:lnSpc>
              <a:spcBef>
                <a:spcPts val="0"/>
              </a:spcBef>
              <a:spcAft>
                <a:spcPts val="0"/>
              </a:spcAft>
              <a:buClr>
                <a:schemeClr val="dk1"/>
              </a:buClr>
              <a:buSzPts val="2300"/>
              <a:buNone/>
              <a:defRPr b="1" sz="2300"/>
            </a:lvl7pPr>
            <a:lvl8pPr lvl="7" rtl="0" algn="ctr">
              <a:lnSpc>
                <a:spcPct val="100000"/>
              </a:lnSpc>
              <a:spcBef>
                <a:spcPts val="0"/>
              </a:spcBef>
              <a:spcAft>
                <a:spcPts val="0"/>
              </a:spcAft>
              <a:buClr>
                <a:schemeClr val="dk1"/>
              </a:buClr>
              <a:buSzPts val="2300"/>
              <a:buNone/>
              <a:defRPr b="1" sz="2300"/>
            </a:lvl8pPr>
            <a:lvl9pPr lvl="8" rtl="0" algn="ctr">
              <a:lnSpc>
                <a:spcPct val="100000"/>
              </a:lnSpc>
              <a:spcBef>
                <a:spcPts val="0"/>
              </a:spcBef>
              <a:spcAft>
                <a:spcPts val="0"/>
              </a:spcAft>
              <a:buSzPts val="2300"/>
              <a:buNone/>
              <a:defRPr b="1" sz="2300"/>
            </a:lvl9pPr>
          </a:lstStyle>
          <a:p/>
        </p:txBody>
      </p:sp>
      <p:pic>
        <p:nvPicPr>
          <p:cNvPr descr="Perkins School for the Blind logo" id="88" name="Google Shape;88;p10"/>
          <p:cNvPicPr preferRelativeResize="0"/>
          <p:nvPr/>
        </p:nvPicPr>
        <p:blipFill rotWithShape="1">
          <a:blip r:embed="rId2">
            <a:alphaModFix/>
          </a:blip>
          <a:srcRect b="0" l="3704" r="3694" t="0"/>
          <a:stretch/>
        </p:blipFill>
        <p:spPr>
          <a:xfrm>
            <a:off x="3703113" y="3956725"/>
            <a:ext cx="1737769" cy="699175"/>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5" Type="http://schemas.openxmlformats.org/officeDocument/2006/relationships/slideLayout" Target="../slideLayouts/slideLayout5.xml"/><Relationship Id="rId6" Type="http://schemas.openxmlformats.org/officeDocument/2006/relationships/slideLayout" Target="../slideLayouts/slideLayout6.xml"/><Relationship Id="rId29" Type="http://schemas.openxmlformats.org/officeDocument/2006/relationships/slideLayout" Target="../slideLayouts/slideLayout29.xml"/><Relationship Id="rId7" Type="http://schemas.openxmlformats.org/officeDocument/2006/relationships/slideLayout" Target="../slideLayouts/slideLayout7.xml"/><Relationship Id="rId8" Type="http://schemas.openxmlformats.org/officeDocument/2006/relationships/slideLayout" Target="../slideLayouts/slideLayout8.xml"/><Relationship Id="rId31" Type="http://schemas.openxmlformats.org/officeDocument/2006/relationships/slideLayout" Target="../slideLayouts/slideLayout31.xml"/><Relationship Id="rId30" Type="http://schemas.openxmlformats.org/officeDocument/2006/relationships/slideLayout" Target="../slideLayouts/slideLayout30.xml"/><Relationship Id="rId11" Type="http://schemas.openxmlformats.org/officeDocument/2006/relationships/slideLayout" Target="../slideLayouts/slideLayout11.xml"/><Relationship Id="rId33" Type="http://schemas.openxmlformats.org/officeDocument/2006/relationships/slideLayout" Target="../slideLayouts/slideLayout33.xml"/><Relationship Id="rId10" Type="http://schemas.openxmlformats.org/officeDocument/2006/relationships/slideLayout" Target="../slideLayouts/slideLayout10.xml"/><Relationship Id="rId32" Type="http://schemas.openxmlformats.org/officeDocument/2006/relationships/slideLayout" Target="../slideLayouts/slideLayout32.xml"/><Relationship Id="rId13" Type="http://schemas.openxmlformats.org/officeDocument/2006/relationships/slideLayout" Target="../slideLayouts/slideLayout13.xml"/><Relationship Id="rId35" Type="http://schemas.openxmlformats.org/officeDocument/2006/relationships/theme" Target="../theme/theme1.xml"/><Relationship Id="rId12" Type="http://schemas.openxmlformats.org/officeDocument/2006/relationships/slideLayout" Target="../slideLayouts/slideLayout12.xml"/><Relationship Id="rId34" Type="http://schemas.openxmlformats.org/officeDocument/2006/relationships/slideLayout" Target="../slideLayouts/slideLayout34.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2926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4000"/>
              <a:buNone/>
              <a:defRPr b="1" sz="40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accent2"/>
              </a:buClr>
              <a:buSzPts val="1800"/>
              <a:buChar char="●"/>
              <a:defRPr sz="1800">
                <a:solidFill>
                  <a:schemeClr val="dk1"/>
                </a:solidFill>
              </a:defRPr>
            </a:lvl1pPr>
            <a:lvl2pPr indent="-342900" lvl="1" marL="914400">
              <a:lnSpc>
                <a:spcPct val="115000"/>
              </a:lnSpc>
              <a:spcBef>
                <a:spcPts val="1600"/>
              </a:spcBef>
              <a:spcAft>
                <a:spcPts val="0"/>
              </a:spcAft>
              <a:buClr>
                <a:schemeClr val="accent2"/>
              </a:buClr>
              <a:buSzPts val="1800"/>
              <a:buChar char="○"/>
              <a:defRPr sz="1800">
                <a:solidFill>
                  <a:schemeClr val="dk1"/>
                </a:solidFill>
              </a:defRPr>
            </a:lvl2pPr>
            <a:lvl3pPr indent="-342900" lvl="2" marL="1371600">
              <a:lnSpc>
                <a:spcPct val="115000"/>
              </a:lnSpc>
              <a:spcBef>
                <a:spcPts val="1600"/>
              </a:spcBef>
              <a:spcAft>
                <a:spcPts val="0"/>
              </a:spcAft>
              <a:buClr>
                <a:schemeClr val="accent2"/>
              </a:buClr>
              <a:buSzPts val="1800"/>
              <a:buChar char="■"/>
              <a:defRPr sz="1800">
                <a:solidFill>
                  <a:schemeClr val="dk1"/>
                </a:solidFill>
              </a:defRPr>
            </a:lvl3pPr>
            <a:lvl4pPr indent="-342900" lvl="3" marL="1828800">
              <a:lnSpc>
                <a:spcPct val="115000"/>
              </a:lnSpc>
              <a:spcBef>
                <a:spcPts val="1600"/>
              </a:spcBef>
              <a:spcAft>
                <a:spcPts val="0"/>
              </a:spcAft>
              <a:buClr>
                <a:schemeClr val="accent2"/>
              </a:buClr>
              <a:buSzPts val="1800"/>
              <a:buChar char="●"/>
              <a:defRPr sz="1800">
                <a:solidFill>
                  <a:schemeClr val="dk1"/>
                </a:solidFill>
              </a:defRPr>
            </a:lvl4pPr>
            <a:lvl5pPr indent="-342900" lvl="4" marL="2286000">
              <a:lnSpc>
                <a:spcPct val="115000"/>
              </a:lnSpc>
              <a:spcBef>
                <a:spcPts val="1600"/>
              </a:spcBef>
              <a:spcAft>
                <a:spcPts val="0"/>
              </a:spcAft>
              <a:buClr>
                <a:schemeClr val="accent2"/>
              </a:buClr>
              <a:buSzPts val="1800"/>
              <a:buChar char="○"/>
              <a:defRPr sz="1800">
                <a:solidFill>
                  <a:schemeClr val="dk1"/>
                </a:solidFill>
              </a:defRPr>
            </a:lvl5pPr>
            <a:lvl6pPr indent="-342900" lvl="5" marL="2743200">
              <a:lnSpc>
                <a:spcPct val="115000"/>
              </a:lnSpc>
              <a:spcBef>
                <a:spcPts val="1600"/>
              </a:spcBef>
              <a:spcAft>
                <a:spcPts val="0"/>
              </a:spcAft>
              <a:buClr>
                <a:schemeClr val="accent2"/>
              </a:buClr>
              <a:buSzPts val="1800"/>
              <a:buChar char="■"/>
              <a:defRPr sz="1800">
                <a:solidFill>
                  <a:schemeClr val="dk1"/>
                </a:solidFill>
              </a:defRPr>
            </a:lvl6pPr>
            <a:lvl7pPr indent="-342900" lvl="6" marL="3200400">
              <a:lnSpc>
                <a:spcPct val="115000"/>
              </a:lnSpc>
              <a:spcBef>
                <a:spcPts val="1600"/>
              </a:spcBef>
              <a:spcAft>
                <a:spcPts val="0"/>
              </a:spcAft>
              <a:buClr>
                <a:schemeClr val="accent2"/>
              </a:buClr>
              <a:buSzPts val="1800"/>
              <a:buChar char="●"/>
              <a:defRPr sz="1800">
                <a:solidFill>
                  <a:schemeClr val="dk1"/>
                </a:solidFill>
              </a:defRPr>
            </a:lvl7pPr>
            <a:lvl8pPr indent="-342900" lvl="7" marL="3657600">
              <a:lnSpc>
                <a:spcPct val="115000"/>
              </a:lnSpc>
              <a:spcBef>
                <a:spcPts val="1600"/>
              </a:spcBef>
              <a:spcAft>
                <a:spcPts val="0"/>
              </a:spcAft>
              <a:buClr>
                <a:schemeClr val="accent2"/>
              </a:buClr>
              <a:buSzPts val="1800"/>
              <a:buChar char="○"/>
              <a:defRPr sz="1800">
                <a:solidFill>
                  <a:schemeClr val="dk1"/>
                </a:solidFill>
              </a:defRPr>
            </a:lvl8pPr>
            <a:lvl9pPr indent="-342900" lvl="8" marL="4114800">
              <a:lnSpc>
                <a:spcPct val="115000"/>
              </a:lnSpc>
              <a:spcBef>
                <a:spcPts val="1600"/>
              </a:spcBef>
              <a:spcAft>
                <a:spcPts val="1600"/>
              </a:spcAft>
              <a:buClr>
                <a:schemeClr val="dk1"/>
              </a:buClr>
              <a:buSzPts val="1800"/>
              <a:buChar char="■"/>
              <a:defRPr sz="1800">
                <a:solidFill>
                  <a:schemeClr val="dk1"/>
                </a:solidFill>
              </a:defRPr>
            </a:lvl9pPr>
          </a:lstStyle>
          <a:p/>
        </p:txBody>
      </p:sp>
      <p:sp>
        <p:nvSpPr>
          <p:cNvPr id="8" name="Google Shape;8;p1"/>
          <p:cNvSpPr txBox="1"/>
          <p:nvPr>
            <p:ph idx="12" type="sldNum"/>
          </p:nvPr>
        </p:nvSpPr>
        <p:spPr>
          <a:xfrm>
            <a:off x="8320058" y="215042"/>
            <a:ext cx="548700" cy="393600"/>
          </a:xfrm>
          <a:prstGeom prst="rect">
            <a:avLst/>
          </a:prstGeom>
          <a:noFill/>
          <a:ln>
            <a:noFill/>
          </a:ln>
        </p:spPr>
        <p:txBody>
          <a:bodyPr anchorCtr="0" anchor="ctr" bIns="91425" lIns="91425" spcFirstLastPara="1" rIns="91425" wrap="square" tIns="91425">
            <a:noAutofit/>
          </a:bodyPr>
          <a:lstStyle>
            <a:lvl1pPr lvl="0" algn="r">
              <a:buNone/>
              <a:defRPr sz="1800">
                <a:solidFill>
                  <a:srgbClr val="FFFFFF"/>
                </a:solidFill>
                <a:latin typeface="Calibri"/>
                <a:ea typeface="Calibri"/>
                <a:cs typeface="Calibri"/>
                <a:sym typeface="Calibri"/>
              </a:defRPr>
            </a:lvl1pPr>
            <a:lvl2pPr lvl="1" algn="r">
              <a:buNone/>
              <a:defRPr sz="1800">
                <a:solidFill>
                  <a:srgbClr val="FFFFFF"/>
                </a:solidFill>
                <a:latin typeface="Calibri"/>
                <a:ea typeface="Calibri"/>
                <a:cs typeface="Calibri"/>
                <a:sym typeface="Calibri"/>
              </a:defRPr>
            </a:lvl2pPr>
            <a:lvl3pPr lvl="2" algn="r">
              <a:buNone/>
              <a:defRPr sz="1800">
                <a:solidFill>
                  <a:srgbClr val="FFFFFF"/>
                </a:solidFill>
                <a:latin typeface="Calibri"/>
                <a:ea typeface="Calibri"/>
                <a:cs typeface="Calibri"/>
                <a:sym typeface="Calibri"/>
              </a:defRPr>
            </a:lvl3pPr>
            <a:lvl4pPr lvl="3" algn="r">
              <a:buNone/>
              <a:defRPr sz="1800">
                <a:solidFill>
                  <a:srgbClr val="FFFFFF"/>
                </a:solidFill>
                <a:latin typeface="Calibri"/>
                <a:ea typeface="Calibri"/>
                <a:cs typeface="Calibri"/>
                <a:sym typeface="Calibri"/>
              </a:defRPr>
            </a:lvl4pPr>
            <a:lvl5pPr lvl="4" algn="r">
              <a:buNone/>
              <a:defRPr sz="1800">
                <a:solidFill>
                  <a:srgbClr val="FFFFFF"/>
                </a:solidFill>
                <a:latin typeface="Calibri"/>
                <a:ea typeface="Calibri"/>
                <a:cs typeface="Calibri"/>
                <a:sym typeface="Calibri"/>
              </a:defRPr>
            </a:lvl5pPr>
            <a:lvl6pPr lvl="5" algn="r">
              <a:buNone/>
              <a:defRPr sz="1800">
                <a:solidFill>
                  <a:srgbClr val="FFFFFF"/>
                </a:solidFill>
                <a:latin typeface="Calibri"/>
                <a:ea typeface="Calibri"/>
                <a:cs typeface="Calibri"/>
                <a:sym typeface="Calibri"/>
              </a:defRPr>
            </a:lvl6pPr>
            <a:lvl7pPr lvl="6" algn="r">
              <a:buNone/>
              <a:defRPr sz="1800">
                <a:solidFill>
                  <a:srgbClr val="FFFFFF"/>
                </a:solidFill>
                <a:latin typeface="Calibri"/>
                <a:ea typeface="Calibri"/>
                <a:cs typeface="Calibri"/>
                <a:sym typeface="Calibri"/>
              </a:defRPr>
            </a:lvl7pPr>
            <a:lvl8pPr lvl="7" algn="r">
              <a:buNone/>
              <a:defRPr sz="1800">
                <a:solidFill>
                  <a:srgbClr val="FFFFFF"/>
                </a:solidFill>
                <a:latin typeface="Calibri"/>
                <a:ea typeface="Calibri"/>
                <a:cs typeface="Calibri"/>
                <a:sym typeface="Calibri"/>
              </a:defRPr>
            </a:lvl8pPr>
            <a:lvl9pPr lvl="8" algn="r">
              <a:buNone/>
              <a:defRPr sz="1800">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 id="2147483680" r:id="rId33"/>
    <p:sldLayoutId id="2147483681" r:id="rId34"/>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0.xml"/><Relationship Id="rId3" Type="http://schemas.openxmlformats.org/officeDocument/2006/relationships/image" Target="../media/image2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3.xml"/><Relationship Id="rId3" Type="http://schemas.openxmlformats.org/officeDocument/2006/relationships/image" Target="../media/image23.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4.xml"/><Relationship Id="rId3" Type="http://schemas.openxmlformats.org/officeDocument/2006/relationships/image" Target="../media/image23.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5.xml"/><Relationship Id="rId3" Type="http://schemas.openxmlformats.org/officeDocument/2006/relationships/image" Target="../media/image23.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6.xml"/><Relationship Id="rId3" Type="http://schemas.openxmlformats.org/officeDocument/2006/relationships/image" Target="../media/image23.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7.xml"/><Relationship Id="rId3" Type="http://schemas.openxmlformats.org/officeDocument/2006/relationships/image" Target="../media/image23.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1.xml"/><Relationship Id="rId3" Type="http://schemas.openxmlformats.org/officeDocument/2006/relationships/hyperlink" Target="https://emojipedia.org/emoji-modifier-fitzpatrick-type-1-2/" TargetMode="External"/><Relationship Id="rId4" Type="http://schemas.openxmlformats.org/officeDocument/2006/relationships/hyperlink" Target="https://emojipedia.org/emoji-modifier-fitzpatrick-type-3/" TargetMode="External"/><Relationship Id="rId9" Type="http://schemas.openxmlformats.org/officeDocument/2006/relationships/hyperlink" Target="https://emojipedia.org/emoji-modifier-fitzpatrick-type-6/" TargetMode="External"/><Relationship Id="rId5" Type="http://schemas.openxmlformats.org/officeDocument/2006/relationships/hyperlink" Target="https://emojipedia.org/emoji-modifier-fitzpatrick-type-4/" TargetMode="External"/><Relationship Id="rId6" Type="http://schemas.openxmlformats.org/officeDocument/2006/relationships/hyperlink" Target="https://emojipedia.org/emoji-modifier-fitzpatrick-type-4/" TargetMode="External"/><Relationship Id="rId7" Type="http://schemas.openxmlformats.org/officeDocument/2006/relationships/hyperlink" Target="https://emojipedia.org/emoji-modifier-fitzpatrick-type-4/" TargetMode="External"/><Relationship Id="rId8" Type="http://schemas.openxmlformats.org/officeDocument/2006/relationships/hyperlink" Target="https://emojipedia.org/emoji-modifier-fitzpatrick-type-5/"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2.xml"/><Relationship Id="rId3" Type="http://schemas.openxmlformats.org/officeDocument/2006/relationships/hyperlink" Target="http://diagramcenter.org/table-of-contents-2.html"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3.xml"/><Relationship Id="rId3" Type="http://schemas.openxmlformats.org/officeDocument/2006/relationships/hyperlink" Target="https://www.perkins.org/reslibcatalog" TargetMode="External"/><Relationship Id="rId4" Type="http://schemas.openxmlformats.org/officeDocument/2006/relationships/hyperlink" Target="https://www.perkins.org/researchlibrary"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5.xml"/><Relationship Id="rId3" Type="http://schemas.openxmlformats.org/officeDocument/2006/relationships/hyperlink" Target="https://www.youtube.com/watch?app=desktop&amp;v=q_ATY9gimOM" TargetMode="External"/><Relationship Id="rId4" Type="http://schemas.openxmlformats.org/officeDocument/2006/relationships/hyperlink" Target="https://www.youtube.com/watch?app=desktop&amp;v=q_ATY9gimOM" TargetMode="External"/><Relationship Id="rId5" Type="http://schemas.openxmlformats.org/officeDocument/2006/relationships/hyperlink" Target="https://www.youtube.com/watch?app=desktop&amp;v=dEbl5jvLKGQ" TargetMode="External"/><Relationship Id="rId6" Type="http://schemas.openxmlformats.org/officeDocument/2006/relationships/hyperlink" Target="https://youtu.be/dEbl5jvLKGQ?si=l2ST5B4jE9pH5F2r" TargetMode="Externa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6.xml"/><Relationship Id="rId3" Type="http://schemas.openxmlformats.org/officeDocument/2006/relationships/hyperlink" Target="https://www.perkins.org/resource/how-write-alt-text-and-image-descriptions-visually-impaired/" TargetMode="External"/><Relationship Id="rId4" Type="http://schemas.openxmlformats.org/officeDocument/2006/relationships/hyperlink" Target="https://webaim.org/techniques/alttext/" TargetMode="External"/><Relationship Id="rId5" Type="http://schemas.openxmlformats.org/officeDocument/2006/relationships/hyperlink" Target="https://denise.dreamwidth.org/72793.html" TargetMode="Externa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7.xml"/><Relationship Id="rId3" Type="http://schemas.openxmlformats.org/officeDocument/2006/relationships/hyperlink" Target="https://www.nationaldb.org/for-state-deaf-blind-projects/accessibility-toolkit/accessibile-content/" TargetMode="External"/><Relationship Id="rId4" Type="http://schemas.openxmlformats.org/officeDocument/2006/relationships/hyperlink" Target="http://diagramcenter.org/making-images-accessible.html" TargetMode="Externa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8.xml"/><Relationship Id="rId3" Type="http://schemas.openxmlformats.org/officeDocument/2006/relationships/hyperlink" Target="https://www.cooperhewitt.org/cooper-hewitt-guidelines-for-image-description/" TargetMode="External"/><Relationship Id="rId4" Type="http://schemas.openxmlformats.org/officeDocument/2006/relationships/hyperlink" Target="https://daisy.org/webinar-series/" TargetMode="Externa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9.xml"/><Relationship Id="rId3" Type="http://schemas.openxmlformats.org/officeDocument/2006/relationships/hyperlink" Target="https://www.perkins.org/resource/how-write-alt-text-and-image-descriptions-visually-impaired/" TargetMode="External"/><Relationship Id="rId4" Type="http://schemas.openxmlformats.org/officeDocument/2006/relationships/hyperlink" Target="https://webaim.org/techniques/alttext/" TargetMode="External"/><Relationship Id="rId9" Type="http://schemas.openxmlformats.org/officeDocument/2006/relationships/hyperlink" Target="https://daisy.org/webinar-series/" TargetMode="External"/><Relationship Id="rId5" Type="http://schemas.openxmlformats.org/officeDocument/2006/relationships/hyperlink" Target="https://denise.dreamwidth.org/72793.html" TargetMode="External"/><Relationship Id="rId6" Type="http://schemas.openxmlformats.org/officeDocument/2006/relationships/hyperlink" Target="https://www.nationaldb.org/for-state-deaf-blind-projects/accessibility-toolkit/accessibile-content/" TargetMode="External"/><Relationship Id="rId7" Type="http://schemas.openxmlformats.org/officeDocument/2006/relationships/hyperlink" Target="http://diagramcenter.org/making-images-accessible.html" TargetMode="External"/><Relationship Id="rId8" Type="http://schemas.openxmlformats.org/officeDocument/2006/relationships/hyperlink" Target="https://www.cooperhewitt.org/cooper-hewitt-guidelines-for-image-description/" TargetMode="External"/><Relationship Id="rId11" Type="http://schemas.openxmlformats.org/officeDocument/2006/relationships/hyperlink" Target="https://www.youtube.com/watch?app=desktop&amp;v=q_ATY9gimOM" TargetMode="External"/><Relationship Id="rId10" Type="http://schemas.openxmlformats.org/officeDocument/2006/relationships/hyperlink" Target="https://www.youtube.com/watch?app=desktop&amp;v=q_ATY9gimOM" TargetMode="External"/><Relationship Id="rId13" Type="http://schemas.openxmlformats.org/officeDocument/2006/relationships/hyperlink" Target="https://youtu.be/dEbl5jvLKGQ?si=l2ST5B4jE9pH5F2r" TargetMode="External"/><Relationship Id="rId12" Type="http://schemas.openxmlformats.org/officeDocument/2006/relationships/hyperlink" Target="https://www.youtube.com/watch?app=desktop&amp;v=dEbl5jvLKGQ"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xml"/><Relationship Id="rId3" Type="http://schemas.openxmlformats.org/officeDocument/2006/relationships/image" Target="../media/image21.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notesSlide" Target="../notesSlides/notesSlide4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7.xml"/><Relationship Id="rId3" Type="http://schemas.openxmlformats.org/officeDocument/2006/relationships/image" Target="../media/image1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8.xml"/><Relationship Id="rId3" Type="http://schemas.openxmlformats.org/officeDocument/2006/relationships/image" Target="../media/image24.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9.xml"/><Relationship Id="rId3" Type="http://schemas.openxmlformats.org/officeDocument/2006/relationships/image" Target="../media/image20.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9" name="Shape 279"/>
        <p:cNvGrpSpPr/>
        <p:nvPr/>
      </p:nvGrpSpPr>
      <p:grpSpPr>
        <a:xfrm>
          <a:off x="0" y="0"/>
          <a:ext cx="0" cy="0"/>
          <a:chOff x="0" y="0"/>
          <a:chExt cx="0" cy="0"/>
        </a:xfrm>
      </p:grpSpPr>
      <p:sp>
        <p:nvSpPr>
          <p:cNvPr id="280" name="Google Shape;280;p36"/>
          <p:cNvSpPr txBox="1"/>
          <p:nvPr>
            <p:ph type="title"/>
          </p:nvPr>
        </p:nvSpPr>
        <p:spPr>
          <a:xfrm>
            <a:off x="311225" y="1202625"/>
            <a:ext cx="4134600" cy="19002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Alt-Text, Context, and Image Accessibility</a:t>
            </a:r>
            <a:endParaRPr/>
          </a:p>
        </p:txBody>
      </p:sp>
      <p:sp>
        <p:nvSpPr>
          <p:cNvPr id="281" name="Google Shape;281;p36"/>
          <p:cNvSpPr txBox="1"/>
          <p:nvPr>
            <p:ph idx="1" type="subTitle"/>
          </p:nvPr>
        </p:nvSpPr>
        <p:spPr>
          <a:xfrm>
            <a:off x="311225" y="3449600"/>
            <a:ext cx="4190400" cy="1206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Jennifer Arnott : June 2024</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8" name="Shape 348"/>
        <p:cNvGrpSpPr/>
        <p:nvPr/>
      </p:nvGrpSpPr>
      <p:grpSpPr>
        <a:xfrm>
          <a:off x="0" y="0"/>
          <a:ext cx="0" cy="0"/>
          <a:chOff x="0" y="0"/>
          <a:chExt cx="0" cy="0"/>
        </a:xfrm>
      </p:grpSpPr>
      <p:sp>
        <p:nvSpPr>
          <p:cNvPr id="349" name="Google Shape;349;p45"/>
          <p:cNvSpPr txBox="1"/>
          <p:nvPr>
            <p:ph type="title"/>
          </p:nvPr>
        </p:nvSpPr>
        <p:spPr>
          <a:xfrm>
            <a:off x="379800" y="138850"/>
            <a:ext cx="8384400" cy="1054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Simple rule of thumb</a:t>
            </a:r>
            <a:endParaRPr/>
          </a:p>
        </p:txBody>
      </p:sp>
      <p:sp>
        <p:nvSpPr>
          <p:cNvPr id="350" name="Google Shape;350;p45"/>
          <p:cNvSpPr txBox="1"/>
          <p:nvPr>
            <p:ph idx="2" type="body"/>
          </p:nvPr>
        </p:nvSpPr>
        <p:spPr>
          <a:xfrm>
            <a:off x="379800" y="1612750"/>
            <a:ext cx="8384400" cy="2737500"/>
          </a:xfrm>
          <a:prstGeom prst="rect">
            <a:avLst/>
          </a:prstGeom>
        </p:spPr>
        <p:txBody>
          <a:bodyPr anchorCtr="0" anchor="t" bIns="91425" lIns="91425" spcFirstLastPara="1" rIns="91425" wrap="square" tIns="91425">
            <a:noAutofit/>
          </a:bodyPr>
          <a:lstStyle/>
          <a:p>
            <a:pPr indent="0" lvl="0" marL="457200" rtl="0" algn="ctr">
              <a:lnSpc>
                <a:spcPct val="200000"/>
              </a:lnSpc>
              <a:spcBef>
                <a:spcPts val="0"/>
              </a:spcBef>
              <a:spcAft>
                <a:spcPts val="0"/>
              </a:spcAft>
              <a:buNone/>
            </a:pPr>
            <a:r>
              <a:rPr lang="en" sz="1800"/>
              <a:t>What would you say about it to</a:t>
            </a:r>
            <a:r>
              <a:rPr lang="en" sz="1800">
                <a:solidFill>
                  <a:schemeClr val="dk2"/>
                </a:solidFill>
              </a:rPr>
              <a:t> </a:t>
            </a:r>
            <a:r>
              <a:rPr b="1" lang="en" sz="1800">
                <a:solidFill>
                  <a:schemeClr val="dk2"/>
                </a:solidFill>
              </a:rPr>
              <a:t>someone on the phone</a:t>
            </a:r>
            <a:r>
              <a:rPr lang="en" sz="1800"/>
              <a:t>?</a:t>
            </a:r>
            <a:endParaRPr sz="1800"/>
          </a:p>
          <a:p>
            <a:pPr indent="0" lvl="0" marL="457200" rtl="0" algn="ctr">
              <a:lnSpc>
                <a:spcPct val="200000"/>
              </a:lnSpc>
              <a:spcBef>
                <a:spcPts val="1600"/>
              </a:spcBef>
              <a:spcAft>
                <a:spcPts val="0"/>
              </a:spcAft>
              <a:buNone/>
            </a:pPr>
            <a:r>
              <a:rPr lang="en" sz="1800"/>
              <a:t>What made you react, laugh, </a:t>
            </a:r>
            <a:r>
              <a:rPr b="1" lang="en" sz="1800">
                <a:solidFill>
                  <a:schemeClr val="dk2"/>
                </a:solidFill>
              </a:rPr>
              <a:t>want to share it</a:t>
            </a:r>
            <a:r>
              <a:rPr lang="en" sz="1800"/>
              <a:t>? </a:t>
            </a:r>
            <a:endParaRPr sz="1800"/>
          </a:p>
          <a:p>
            <a:pPr indent="0" lvl="0" marL="457200" rtl="0" algn="ctr">
              <a:lnSpc>
                <a:spcPct val="200000"/>
              </a:lnSpc>
              <a:spcBef>
                <a:spcPts val="1600"/>
              </a:spcBef>
              <a:spcAft>
                <a:spcPts val="1600"/>
              </a:spcAft>
              <a:buNone/>
            </a:pPr>
            <a:r>
              <a:rPr b="1" lang="en" sz="1800">
                <a:solidFill>
                  <a:schemeClr val="dk2"/>
                </a:solidFill>
              </a:rPr>
              <a:t>How would you describe that? </a:t>
            </a:r>
            <a:endParaRPr b="1" sz="1800">
              <a:solidFill>
                <a:schemeClr val="dk2"/>
              </a:solidFill>
            </a:endParaRPr>
          </a:p>
        </p:txBody>
      </p:sp>
      <p:sp>
        <p:nvSpPr>
          <p:cNvPr id="351" name="Google Shape;351;p45"/>
          <p:cNvSpPr txBox="1"/>
          <p:nvPr>
            <p:ph idx="12" type="sldNum"/>
          </p:nvPr>
        </p:nvSpPr>
        <p:spPr>
          <a:xfrm>
            <a:off x="3915987" y="4702950"/>
            <a:ext cx="4952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r>
              <a:rPr lang="en"/>
              <a:t>Perkins.org  |  </a:t>
            </a:r>
            <a:fld id="{00000000-1234-1234-1234-123412341234}" type="slidenum">
              <a:rPr lang="en"/>
              <a:t>‹#›</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5" name="Shape 355"/>
        <p:cNvGrpSpPr/>
        <p:nvPr/>
      </p:nvGrpSpPr>
      <p:grpSpPr>
        <a:xfrm>
          <a:off x="0" y="0"/>
          <a:ext cx="0" cy="0"/>
          <a:chOff x="0" y="0"/>
          <a:chExt cx="0" cy="0"/>
        </a:xfrm>
      </p:grpSpPr>
      <p:sp>
        <p:nvSpPr>
          <p:cNvPr id="356" name="Google Shape;356;p46"/>
          <p:cNvSpPr txBox="1"/>
          <p:nvPr>
            <p:ph type="title"/>
          </p:nvPr>
        </p:nvSpPr>
        <p:spPr>
          <a:xfrm>
            <a:off x="379800" y="138850"/>
            <a:ext cx="8384400" cy="1054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How long? </a:t>
            </a:r>
            <a:endParaRPr/>
          </a:p>
        </p:txBody>
      </p:sp>
      <p:sp>
        <p:nvSpPr>
          <p:cNvPr id="357" name="Google Shape;357;p46"/>
          <p:cNvSpPr txBox="1"/>
          <p:nvPr>
            <p:ph idx="2" type="body"/>
          </p:nvPr>
        </p:nvSpPr>
        <p:spPr>
          <a:xfrm>
            <a:off x="379800" y="1612750"/>
            <a:ext cx="8384400" cy="2737500"/>
          </a:xfrm>
          <a:prstGeom prst="rect">
            <a:avLst/>
          </a:prstGeom>
        </p:spPr>
        <p:txBody>
          <a:bodyPr anchorCtr="0" anchor="t" bIns="91425" lIns="91425" spcFirstLastPara="1" rIns="91425" wrap="square" tIns="91425">
            <a:noAutofit/>
          </a:bodyPr>
          <a:lstStyle/>
          <a:p>
            <a:pPr indent="-342900" lvl="0" marL="457200" rtl="0" algn="l">
              <a:lnSpc>
                <a:spcPct val="100000"/>
              </a:lnSpc>
              <a:spcBef>
                <a:spcPts val="0"/>
              </a:spcBef>
              <a:spcAft>
                <a:spcPts val="0"/>
              </a:spcAft>
              <a:buSzPts val="1800"/>
              <a:buChar char="●"/>
            </a:pPr>
            <a:r>
              <a:rPr lang="en" sz="1800"/>
              <a:t>It depends on the site and context.</a:t>
            </a:r>
            <a:br>
              <a:rPr lang="en" sz="1800"/>
            </a:br>
            <a:endParaRPr sz="1800"/>
          </a:p>
          <a:p>
            <a:pPr indent="-342900" lvl="0" marL="457200" rtl="0" algn="l">
              <a:lnSpc>
                <a:spcPct val="100000"/>
              </a:lnSpc>
              <a:spcBef>
                <a:spcPts val="0"/>
              </a:spcBef>
              <a:spcAft>
                <a:spcPts val="0"/>
              </a:spcAft>
              <a:buSzPts val="1800"/>
              <a:buChar char="●"/>
            </a:pPr>
            <a:r>
              <a:rPr lang="en" sz="1800"/>
              <a:t>Site limits range from 100 to 1000 characters. </a:t>
            </a:r>
            <a:br>
              <a:rPr lang="en" sz="1800"/>
            </a:br>
            <a:endParaRPr sz="1800"/>
          </a:p>
          <a:p>
            <a:pPr indent="-342900" lvl="0" marL="457200" rtl="0" algn="l">
              <a:lnSpc>
                <a:spcPct val="100000"/>
              </a:lnSpc>
              <a:spcBef>
                <a:spcPts val="0"/>
              </a:spcBef>
              <a:spcAft>
                <a:spcPts val="0"/>
              </a:spcAft>
              <a:buSzPts val="1800"/>
              <a:buChar char="●"/>
            </a:pPr>
            <a:r>
              <a:rPr lang="en" sz="1800"/>
              <a:t>Under 250 characters is a good range for a basic description.</a:t>
            </a:r>
            <a:br>
              <a:rPr lang="en" sz="1800"/>
            </a:br>
            <a:endParaRPr sz="1800"/>
          </a:p>
          <a:p>
            <a:pPr indent="-342900" lvl="0" marL="457200" rtl="0" algn="l">
              <a:lnSpc>
                <a:spcPct val="100000"/>
              </a:lnSpc>
              <a:spcBef>
                <a:spcPts val="0"/>
              </a:spcBef>
              <a:spcAft>
                <a:spcPts val="0"/>
              </a:spcAft>
              <a:buSzPts val="1800"/>
              <a:buChar char="●"/>
            </a:pPr>
            <a:r>
              <a:rPr lang="en" sz="1800"/>
              <a:t>Longer description can go in the text of the post or a linked image description.   </a:t>
            </a:r>
            <a:endParaRPr sz="1800"/>
          </a:p>
          <a:p>
            <a:pPr indent="0" lvl="0" marL="914400" rtl="0" algn="l">
              <a:lnSpc>
                <a:spcPct val="100000"/>
              </a:lnSpc>
              <a:spcBef>
                <a:spcPts val="1600"/>
              </a:spcBef>
              <a:spcAft>
                <a:spcPts val="1600"/>
              </a:spcAft>
              <a:buNone/>
            </a:pPr>
            <a:r>
              <a:t/>
            </a:r>
            <a:endParaRPr sz="1800"/>
          </a:p>
        </p:txBody>
      </p:sp>
      <p:sp>
        <p:nvSpPr>
          <p:cNvPr id="358" name="Google Shape;358;p46"/>
          <p:cNvSpPr txBox="1"/>
          <p:nvPr>
            <p:ph idx="12" type="sldNum"/>
          </p:nvPr>
        </p:nvSpPr>
        <p:spPr>
          <a:xfrm>
            <a:off x="3915987" y="4702950"/>
            <a:ext cx="4952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r>
              <a:rPr lang="en"/>
              <a:t>Perkins.org  |  </a:t>
            </a:r>
            <a:fld id="{00000000-1234-1234-1234-123412341234}" type="slidenum">
              <a:rPr lang="en"/>
              <a:t>‹#›</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2" name="Shape 362"/>
        <p:cNvGrpSpPr/>
        <p:nvPr/>
      </p:nvGrpSpPr>
      <p:grpSpPr>
        <a:xfrm>
          <a:off x="0" y="0"/>
          <a:ext cx="0" cy="0"/>
          <a:chOff x="0" y="0"/>
          <a:chExt cx="0" cy="0"/>
        </a:xfrm>
      </p:grpSpPr>
      <p:sp>
        <p:nvSpPr>
          <p:cNvPr id="363" name="Google Shape;363;p47"/>
          <p:cNvSpPr txBox="1"/>
          <p:nvPr>
            <p:ph type="title"/>
          </p:nvPr>
        </p:nvSpPr>
        <p:spPr>
          <a:xfrm>
            <a:off x="379800" y="138850"/>
            <a:ext cx="8384400" cy="1054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What to include</a:t>
            </a:r>
            <a:endParaRPr/>
          </a:p>
        </p:txBody>
      </p:sp>
      <p:sp>
        <p:nvSpPr>
          <p:cNvPr id="364" name="Google Shape;364;p47"/>
          <p:cNvSpPr txBox="1"/>
          <p:nvPr>
            <p:ph idx="12" type="sldNum"/>
          </p:nvPr>
        </p:nvSpPr>
        <p:spPr>
          <a:xfrm>
            <a:off x="3915987" y="4702950"/>
            <a:ext cx="4952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r>
              <a:rPr lang="en"/>
              <a:t>Perkins.org  |  </a:t>
            </a:r>
            <a:fld id="{00000000-1234-1234-1234-123412341234}" type="slidenum">
              <a:rPr lang="en"/>
              <a:t>‹#›</a:t>
            </a:fld>
            <a:endParaRPr/>
          </a:p>
        </p:txBody>
      </p:sp>
      <p:sp>
        <p:nvSpPr>
          <p:cNvPr id="365" name="Google Shape;365;p47"/>
          <p:cNvSpPr txBox="1"/>
          <p:nvPr>
            <p:ph idx="2" type="body"/>
          </p:nvPr>
        </p:nvSpPr>
        <p:spPr>
          <a:xfrm>
            <a:off x="379800" y="1193650"/>
            <a:ext cx="8384400" cy="3156600"/>
          </a:xfrm>
          <a:prstGeom prst="rect">
            <a:avLst/>
          </a:prstGeom>
        </p:spPr>
        <p:txBody>
          <a:bodyPr anchorCtr="0" anchor="t" bIns="91425" lIns="91425" spcFirstLastPara="1" rIns="91425" wrap="square" tIns="91425">
            <a:noAutofit/>
          </a:bodyPr>
          <a:lstStyle/>
          <a:p>
            <a:pPr indent="-342900" lvl="0" marL="457200" rtl="0" algn="l">
              <a:lnSpc>
                <a:spcPct val="200000"/>
              </a:lnSpc>
              <a:spcBef>
                <a:spcPts val="0"/>
              </a:spcBef>
              <a:spcAft>
                <a:spcPts val="0"/>
              </a:spcAft>
              <a:buSzPts val="1800"/>
              <a:buChar char="●"/>
            </a:pPr>
            <a:r>
              <a:rPr lang="en" sz="1800"/>
              <a:t>Type of image</a:t>
            </a:r>
            <a:endParaRPr sz="1800"/>
          </a:p>
          <a:p>
            <a:pPr indent="-342900" lvl="0" marL="457200" rtl="0" algn="l">
              <a:lnSpc>
                <a:spcPct val="200000"/>
              </a:lnSpc>
              <a:spcBef>
                <a:spcPts val="0"/>
              </a:spcBef>
              <a:spcAft>
                <a:spcPts val="0"/>
              </a:spcAft>
              <a:buSzPts val="1800"/>
              <a:buChar char="●"/>
            </a:pPr>
            <a:r>
              <a:rPr lang="en" sz="1800"/>
              <a:t>Who</a:t>
            </a:r>
            <a:endParaRPr sz="1800"/>
          </a:p>
          <a:p>
            <a:pPr indent="-342900" lvl="0" marL="457200" rtl="0" algn="l">
              <a:lnSpc>
                <a:spcPct val="200000"/>
              </a:lnSpc>
              <a:spcBef>
                <a:spcPts val="0"/>
              </a:spcBef>
              <a:spcAft>
                <a:spcPts val="0"/>
              </a:spcAft>
              <a:buSzPts val="1800"/>
              <a:buChar char="●"/>
            </a:pPr>
            <a:r>
              <a:rPr lang="en" sz="1800"/>
              <a:t>Expression</a:t>
            </a:r>
            <a:endParaRPr sz="1800"/>
          </a:p>
          <a:p>
            <a:pPr indent="-342900" lvl="0" marL="457200" rtl="0" algn="l">
              <a:lnSpc>
                <a:spcPct val="200000"/>
              </a:lnSpc>
              <a:spcBef>
                <a:spcPts val="0"/>
              </a:spcBef>
              <a:spcAft>
                <a:spcPts val="0"/>
              </a:spcAft>
              <a:buSzPts val="1800"/>
              <a:buChar char="●"/>
            </a:pPr>
            <a:r>
              <a:rPr lang="en" sz="1800"/>
              <a:t>Description</a:t>
            </a:r>
            <a:endParaRPr sz="1800"/>
          </a:p>
          <a:p>
            <a:pPr indent="-342900" lvl="0" marL="457200" rtl="0" algn="l">
              <a:lnSpc>
                <a:spcPct val="200000"/>
              </a:lnSpc>
              <a:spcBef>
                <a:spcPts val="0"/>
              </a:spcBef>
              <a:spcAft>
                <a:spcPts val="0"/>
              </a:spcAft>
              <a:buSzPts val="1800"/>
              <a:buChar char="●"/>
            </a:pPr>
            <a:r>
              <a:rPr lang="en" sz="1800"/>
              <a:t>Color </a:t>
            </a:r>
            <a:endParaRPr sz="1800"/>
          </a:p>
          <a:p>
            <a:pPr indent="-342900" lvl="0" marL="457200" rtl="0" algn="l">
              <a:lnSpc>
                <a:spcPct val="200000"/>
              </a:lnSpc>
              <a:spcBef>
                <a:spcPts val="0"/>
              </a:spcBef>
              <a:spcAft>
                <a:spcPts val="0"/>
              </a:spcAft>
              <a:buSzPts val="1800"/>
              <a:buChar char="●"/>
            </a:pPr>
            <a:r>
              <a:rPr lang="en" sz="1800"/>
              <a:t>Interesting features</a:t>
            </a:r>
            <a:endParaRPr sz="180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9" name="Shape 369"/>
        <p:cNvGrpSpPr/>
        <p:nvPr/>
      </p:nvGrpSpPr>
      <p:grpSpPr>
        <a:xfrm>
          <a:off x="0" y="0"/>
          <a:ext cx="0" cy="0"/>
          <a:chOff x="0" y="0"/>
          <a:chExt cx="0" cy="0"/>
        </a:xfrm>
      </p:grpSpPr>
      <p:sp>
        <p:nvSpPr>
          <p:cNvPr id="370" name="Google Shape;370;p48"/>
          <p:cNvSpPr txBox="1"/>
          <p:nvPr>
            <p:ph type="title"/>
          </p:nvPr>
        </p:nvSpPr>
        <p:spPr>
          <a:xfrm>
            <a:off x="379800" y="138850"/>
            <a:ext cx="8384400" cy="1054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Type of image</a:t>
            </a:r>
            <a:endParaRPr/>
          </a:p>
        </p:txBody>
      </p:sp>
      <p:sp>
        <p:nvSpPr>
          <p:cNvPr id="371" name="Google Shape;371;p48"/>
          <p:cNvSpPr txBox="1"/>
          <p:nvPr>
            <p:ph idx="12" type="sldNum"/>
          </p:nvPr>
        </p:nvSpPr>
        <p:spPr>
          <a:xfrm>
            <a:off x="3915987" y="4702950"/>
            <a:ext cx="4952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r>
              <a:rPr lang="en"/>
              <a:t>Perkins.org  |  </a:t>
            </a:r>
            <a:fld id="{00000000-1234-1234-1234-123412341234}" type="slidenum">
              <a:rPr lang="en"/>
              <a:t>‹#›</a:t>
            </a:fld>
            <a:endParaRPr/>
          </a:p>
        </p:txBody>
      </p:sp>
      <p:sp>
        <p:nvSpPr>
          <p:cNvPr id="372" name="Google Shape;372;p48"/>
          <p:cNvSpPr txBox="1"/>
          <p:nvPr>
            <p:ph idx="2" type="body"/>
          </p:nvPr>
        </p:nvSpPr>
        <p:spPr>
          <a:xfrm>
            <a:off x="379800" y="1193650"/>
            <a:ext cx="8384400" cy="3156600"/>
          </a:xfrm>
          <a:prstGeom prst="rect">
            <a:avLst/>
          </a:prstGeom>
        </p:spPr>
        <p:txBody>
          <a:bodyPr anchorCtr="0" anchor="t" bIns="91425" lIns="91425" spcFirstLastPara="1" rIns="91425" wrap="square" tIns="91425">
            <a:noAutofit/>
          </a:bodyPr>
          <a:lstStyle/>
          <a:p>
            <a:pPr indent="-342900" lvl="0" marL="457200" rtl="0" algn="l">
              <a:lnSpc>
                <a:spcPct val="100000"/>
              </a:lnSpc>
              <a:spcBef>
                <a:spcPts val="0"/>
              </a:spcBef>
              <a:spcAft>
                <a:spcPts val="0"/>
              </a:spcAft>
              <a:buSzPts val="1800"/>
              <a:buChar char="●"/>
            </a:pPr>
            <a:r>
              <a:rPr lang="en" sz="1800"/>
              <a:t>Chart? Diagram? </a:t>
            </a:r>
            <a:br>
              <a:rPr lang="en" sz="1800"/>
            </a:br>
            <a:endParaRPr sz="1800"/>
          </a:p>
          <a:p>
            <a:pPr indent="-342900" lvl="0" marL="457200" rtl="0" algn="l">
              <a:lnSpc>
                <a:spcPct val="100000"/>
              </a:lnSpc>
              <a:spcBef>
                <a:spcPts val="0"/>
              </a:spcBef>
              <a:spcAft>
                <a:spcPts val="0"/>
              </a:spcAft>
              <a:buSzPts val="1800"/>
              <a:buChar char="●"/>
            </a:pPr>
            <a:r>
              <a:rPr lang="en" sz="1800"/>
              <a:t>Data? Scientific image?</a:t>
            </a:r>
            <a:br>
              <a:rPr lang="en" sz="1800"/>
            </a:br>
            <a:endParaRPr sz="1800"/>
          </a:p>
          <a:p>
            <a:pPr indent="-342900" lvl="0" marL="457200" rtl="0" algn="l">
              <a:lnSpc>
                <a:spcPct val="100000"/>
              </a:lnSpc>
              <a:spcBef>
                <a:spcPts val="0"/>
              </a:spcBef>
              <a:spcAft>
                <a:spcPts val="0"/>
              </a:spcAft>
              <a:buSzPts val="1800"/>
              <a:buChar char="●"/>
            </a:pPr>
            <a:r>
              <a:rPr lang="en" sz="1800"/>
              <a:t>Antique photo? Watercolor? </a:t>
            </a:r>
            <a:endParaRPr sz="1800"/>
          </a:p>
          <a:p>
            <a:pPr indent="0" lvl="0" marL="0" rtl="0" algn="l">
              <a:lnSpc>
                <a:spcPct val="100000"/>
              </a:lnSpc>
              <a:spcBef>
                <a:spcPts val="1600"/>
              </a:spcBef>
              <a:spcAft>
                <a:spcPts val="0"/>
              </a:spcAft>
              <a:buNone/>
            </a:pPr>
            <a:r>
              <a:rPr b="1" lang="en" sz="1800"/>
              <a:t>Do not</a:t>
            </a:r>
            <a:r>
              <a:rPr lang="en" sz="1800"/>
              <a:t> just say image. That part will be obvious. If there’s nothing interesting about the type of image, just describe it. </a:t>
            </a:r>
            <a:endParaRPr sz="1800"/>
          </a:p>
          <a:p>
            <a:pPr indent="0" lvl="0" marL="0" rtl="0" algn="l">
              <a:lnSpc>
                <a:spcPct val="200000"/>
              </a:lnSpc>
              <a:spcBef>
                <a:spcPts val="1600"/>
              </a:spcBef>
              <a:spcAft>
                <a:spcPts val="1600"/>
              </a:spcAft>
              <a:buNone/>
            </a:pPr>
            <a:r>
              <a:t/>
            </a:r>
            <a:endParaRPr sz="180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6" name="Shape 376"/>
        <p:cNvGrpSpPr/>
        <p:nvPr/>
      </p:nvGrpSpPr>
      <p:grpSpPr>
        <a:xfrm>
          <a:off x="0" y="0"/>
          <a:ext cx="0" cy="0"/>
          <a:chOff x="0" y="0"/>
          <a:chExt cx="0" cy="0"/>
        </a:xfrm>
      </p:grpSpPr>
      <p:sp>
        <p:nvSpPr>
          <p:cNvPr id="377" name="Google Shape;377;p49"/>
          <p:cNvSpPr txBox="1"/>
          <p:nvPr>
            <p:ph type="title"/>
          </p:nvPr>
        </p:nvSpPr>
        <p:spPr>
          <a:xfrm>
            <a:off x="379800" y="138850"/>
            <a:ext cx="8384400" cy="1054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Who</a:t>
            </a:r>
            <a:endParaRPr/>
          </a:p>
        </p:txBody>
      </p:sp>
      <p:sp>
        <p:nvSpPr>
          <p:cNvPr id="378" name="Google Shape;378;p49"/>
          <p:cNvSpPr txBox="1"/>
          <p:nvPr>
            <p:ph idx="12" type="sldNum"/>
          </p:nvPr>
        </p:nvSpPr>
        <p:spPr>
          <a:xfrm>
            <a:off x="3915987" y="4702950"/>
            <a:ext cx="4952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r>
              <a:rPr lang="en"/>
              <a:t>Perkins.org  |  </a:t>
            </a:r>
            <a:fld id="{00000000-1234-1234-1234-123412341234}" type="slidenum">
              <a:rPr lang="en"/>
              <a:t>‹#›</a:t>
            </a:fld>
            <a:endParaRPr/>
          </a:p>
        </p:txBody>
      </p:sp>
      <p:sp>
        <p:nvSpPr>
          <p:cNvPr id="379" name="Google Shape;379;p49"/>
          <p:cNvSpPr txBox="1"/>
          <p:nvPr>
            <p:ph idx="2" type="body"/>
          </p:nvPr>
        </p:nvSpPr>
        <p:spPr>
          <a:xfrm>
            <a:off x="379800" y="1193650"/>
            <a:ext cx="8384400" cy="3156600"/>
          </a:xfrm>
          <a:prstGeom prst="rect">
            <a:avLst/>
          </a:prstGeom>
        </p:spPr>
        <p:txBody>
          <a:bodyPr anchorCtr="0" anchor="t" bIns="91425" lIns="91425" spcFirstLastPara="1" rIns="91425" wrap="square" tIns="91425">
            <a:noAutofit/>
          </a:bodyPr>
          <a:lstStyle/>
          <a:p>
            <a:pPr indent="-342900" lvl="0" marL="457200" rtl="0" algn="l">
              <a:lnSpc>
                <a:spcPct val="100000"/>
              </a:lnSpc>
              <a:spcBef>
                <a:spcPts val="0"/>
              </a:spcBef>
              <a:spcAft>
                <a:spcPts val="0"/>
              </a:spcAft>
              <a:buSzPts val="1800"/>
              <a:buChar char="●"/>
            </a:pPr>
            <a:r>
              <a:rPr lang="en" sz="1800"/>
              <a:t>Famous person? Person already discussed in the text? </a:t>
            </a:r>
            <a:r>
              <a:rPr b="1" lang="en" sz="1800"/>
              <a:t>Their name</a:t>
            </a:r>
            <a:r>
              <a:rPr lang="en" sz="1800"/>
              <a:t>.</a:t>
            </a:r>
            <a:br>
              <a:rPr lang="en" sz="1800"/>
            </a:br>
            <a:r>
              <a:rPr lang="en" sz="1800"/>
              <a:t>Something’s different? Describe the variation from usual appearance. </a:t>
            </a:r>
            <a:br>
              <a:rPr lang="en" sz="1800"/>
            </a:br>
            <a:endParaRPr sz="1800"/>
          </a:p>
          <a:p>
            <a:pPr indent="-342900" lvl="0" marL="457200" rtl="0" algn="l">
              <a:lnSpc>
                <a:spcPct val="100000"/>
              </a:lnSpc>
              <a:spcBef>
                <a:spcPts val="0"/>
              </a:spcBef>
              <a:spcAft>
                <a:spcPts val="0"/>
              </a:spcAft>
              <a:buSzPts val="1800"/>
              <a:buChar char="●"/>
            </a:pPr>
            <a:r>
              <a:rPr lang="en" sz="1800"/>
              <a:t>Description not available from other context might include: </a:t>
            </a:r>
            <a:endParaRPr sz="1800"/>
          </a:p>
          <a:p>
            <a:pPr indent="-342900" lvl="1" marL="1371600" rtl="0" algn="l">
              <a:lnSpc>
                <a:spcPct val="100000"/>
              </a:lnSpc>
              <a:spcBef>
                <a:spcPts val="0"/>
              </a:spcBef>
              <a:spcAft>
                <a:spcPts val="0"/>
              </a:spcAft>
              <a:buSzPts val="1800"/>
              <a:buChar char="○"/>
            </a:pPr>
            <a:r>
              <a:rPr lang="en" sz="1800"/>
              <a:t>Age range</a:t>
            </a:r>
            <a:br>
              <a:rPr lang="en" sz="1800"/>
            </a:br>
            <a:endParaRPr sz="1800"/>
          </a:p>
          <a:p>
            <a:pPr indent="-342900" lvl="1" marL="1371600" rtl="0" algn="l">
              <a:lnSpc>
                <a:spcPct val="100000"/>
              </a:lnSpc>
              <a:spcBef>
                <a:spcPts val="0"/>
              </a:spcBef>
              <a:spcAft>
                <a:spcPts val="0"/>
              </a:spcAft>
              <a:buSzPts val="1800"/>
              <a:buChar char="○"/>
            </a:pPr>
            <a:r>
              <a:rPr lang="en" sz="1800"/>
              <a:t>Hair color</a:t>
            </a:r>
            <a:br>
              <a:rPr lang="en" sz="1800"/>
            </a:br>
            <a:endParaRPr sz="1800"/>
          </a:p>
          <a:p>
            <a:pPr indent="-342900" lvl="1" marL="1371600" rtl="0" algn="l">
              <a:lnSpc>
                <a:spcPct val="100000"/>
              </a:lnSpc>
              <a:spcBef>
                <a:spcPts val="0"/>
              </a:spcBef>
              <a:spcAft>
                <a:spcPts val="0"/>
              </a:spcAft>
              <a:buSzPts val="1800"/>
              <a:buChar char="○"/>
            </a:pPr>
            <a:r>
              <a:rPr lang="en" sz="1800"/>
              <a:t>Race/ethnicity (if known) or skin color</a:t>
            </a:r>
            <a:br>
              <a:rPr lang="en" sz="1800"/>
            </a:br>
            <a:endParaRPr sz="1800"/>
          </a:p>
          <a:p>
            <a:pPr indent="-342900" lvl="1" marL="1371600" rtl="0" algn="l">
              <a:lnSpc>
                <a:spcPct val="100000"/>
              </a:lnSpc>
              <a:spcBef>
                <a:spcPts val="0"/>
              </a:spcBef>
              <a:spcAft>
                <a:spcPts val="0"/>
              </a:spcAft>
              <a:buSzPts val="1800"/>
              <a:buChar char="○"/>
            </a:pPr>
            <a:r>
              <a:rPr lang="en" sz="1800"/>
              <a:t>General body type</a:t>
            </a:r>
            <a:endParaRPr sz="1800"/>
          </a:p>
          <a:p>
            <a:pPr indent="0" lvl="0" marL="0" rtl="0" algn="l">
              <a:lnSpc>
                <a:spcPct val="100000"/>
              </a:lnSpc>
              <a:spcBef>
                <a:spcPts val="1600"/>
              </a:spcBef>
              <a:spcAft>
                <a:spcPts val="0"/>
              </a:spcAft>
              <a:buNone/>
            </a:pPr>
            <a:r>
              <a:t/>
            </a:r>
            <a:endParaRPr sz="1800"/>
          </a:p>
          <a:p>
            <a:pPr indent="0" lvl="0" marL="0" rtl="0" algn="l">
              <a:lnSpc>
                <a:spcPct val="100000"/>
              </a:lnSpc>
              <a:spcBef>
                <a:spcPts val="1600"/>
              </a:spcBef>
              <a:spcAft>
                <a:spcPts val="1600"/>
              </a:spcAft>
              <a:buNone/>
            </a:pPr>
            <a:r>
              <a:t/>
            </a:r>
            <a:endParaRPr sz="1800"/>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3" name="Shape 383"/>
        <p:cNvGrpSpPr/>
        <p:nvPr/>
      </p:nvGrpSpPr>
      <p:grpSpPr>
        <a:xfrm>
          <a:off x="0" y="0"/>
          <a:ext cx="0" cy="0"/>
          <a:chOff x="0" y="0"/>
          <a:chExt cx="0" cy="0"/>
        </a:xfrm>
      </p:grpSpPr>
      <p:sp>
        <p:nvSpPr>
          <p:cNvPr id="384" name="Google Shape;384;p50"/>
          <p:cNvSpPr txBox="1"/>
          <p:nvPr>
            <p:ph type="title"/>
          </p:nvPr>
        </p:nvSpPr>
        <p:spPr>
          <a:xfrm>
            <a:off x="379800" y="138850"/>
            <a:ext cx="8384400" cy="1054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Expression</a:t>
            </a:r>
            <a:endParaRPr/>
          </a:p>
        </p:txBody>
      </p:sp>
      <p:sp>
        <p:nvSpPr>
          <p:cNvPr id="385" name="Google Shape;385;p50"/>
          <p:cNvSpPr txBox="1"/>
          <p:nvPr>
            <p:ph idx="12" type="sldNum"/>
          </p:nvPr>
        </p:nvSpPr>
        <p:spPr>
          <a:xfrm>
            <a:off x="3915987" y="4702950"/>
            <a:ext cx="4952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r>
              <a:rPr lang="en"/>
              <a:t>Perkins.org  |  </a:t>
            </a:r>
            <a:fld id="{00000000-1234-1234-1234-123412341234}" type="slidenum">
              <a:rPr lang="en"/>
              <a:t>‹#›</a:t>
            </a:fld>
            <a:endParaRPr/>
          </a:p>
        </p:txBody>
      </p:sp>
      <p:sp>
        <p:nvSpPr>
          <p:cNvPr id="386" name="Google Shape;386;p50"/>
          <p:cNvSpPr txBox="1"/>
          <p:nvPr>
            <p:ph idx="2" type="body"/>
          </p:nvPr>
        </p:nvSpPr>
        <p:spPr>
          <a:xfrm>
            <a:off x="379800" y="1193650"/>
            <a:ext cx="8384400" cy="3156600"/>
          </a:xfrm>
          <a:prstGeom prst="rect">
            <a:avLst/>
          </a:prstGeom>
        </p:spPr>
        <p:txBody>
          <a:bodyPr anchorCtr="0" anchor="t" bIns="91425" lIns="91425" spcFirstLastPara="1" rIns="91425" wrap="square" tIns="91425">
            <a:noAutofit/>
          </a:bodyPr>
          <a:lstStyle/>
          <a:p>
            <a:pPr indent="-342900" lvl="0" marL="457200" rtl="0" algn="l">
              <a:lnSpc>
                <a:spcPct val="200000"/>
              </a:lnSpc>
              <a:spcBef>
                <a:spcPts val="0"/>
              </a:spcBef>
              <a:spcAft>
                <a:spcPts val="0"/>
              </a:spcAft>
              <a:buSzPts val="1800"/>
              <a:buChar char="●"/>
            </a:pPr>
            <a:r>
              <a:rPr lang="en" sz="1800"/>
              <a:t>Neutral? Happy? Stressed? Smiling? </a:t>
            </a:r>
            <a:endParaRPr sz="1800"/>
          </a:p>
          <a:p>
            <a:pPr indent="-342900" lvl="0" marL="457200" rtl="0" algn="l">
              <a:lnSpc>
                <a:spcPct val="200000"/>
              </a:lnSpc>
              <a:spcBef>
                <a:spcPts val="0"/>
              </a:spcBef>
              <a:spcAft>
                <a:spcPts val="0"/>
              </a:spcAft>
              <a:buSzPts val="1800"/>
              <a:buChar char="●"/>
            </a:pPr>
            <a:r>
              <a:rPr lang="en" sz="1800"/>
              <a:t>What emotions are relevant to the image and how it’s used? </a:t>
            </a:r>
            <a:endParaRPr sz="1800"/>
          </a:p>
          <a:p>
            <a:pPr indent="-342900" lvl="0" marL="457200" rtl="0" algn="l">
              <a:lnSpc>
                <a:spcPct val="200000"/>
              </a:lnSpc>
              <a:spcBef>
                <a:spcPts val="0"/>
              </a:spcBef>
              <a:spcAft>
                <a:spcPts val="0"/>
              </a:spcAft>
              <a:buSzPts val="1800"/>
              <a:buChar char="●"/>
            </a:pPr>
            <a:r>
              <a:rPr lang="en" sz="1800"/>
              <a:t>Back to the “describe it to someone on the phone” </a:t>
            </a:r>
            <a:endParaRPr sz="1800"/>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0" name="Shape 390"/>
        <p:cNvGrpSpPr/>
        <p:nvPr/>
      </p:nvGrpSpPr>
      <p:grpSpPr>
        <a:xfrm>
          <a:off x="0" y="0"/>
          <a:ext cx="0" cy="0"/>
          <a:chOff x="0" y="0"/>
          <a:chExt cx="0" cy="0"/>
        </a:xfrm>
      </p:grpSpPr>
      <p:sp>
        <p:nvSpPr>
          <p:cNvPr id="391" name="Google Shape;391;p51"/>
          <p:cNvSpPr txBox="1"/>
          <p:nvPr>
            <p:ph type="title"/>
          </p:nvPr>
        </p:nvSpPr>
        <p:spPr>
          <a:xfrm>
            <a:off x="379800" y="138850"/>
            <a:ext cx="8384400" cy="1054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Description</a:t>
            </a:r>
            <a:endParaRPr/>
          </a:p>
        </p:txBody>
      </p:sp>
      <p:sp>
        <p:nvSpPr>
          <p:cNvPr id="392" name="Google Shape;392;p51"/>
          <p:cNvSpPr txBox="1"/>
          <p:nvPr>
            <p:ph idx="12" type="sldNum"/>
          </p:nvPr>
        </p:nvSpPr>
        <p:spPr>
          <a:xfrm>
            <a:off x="3915987" y="4702950"/>
            <a:ext cx="4952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r>
              <a:rPr lang="en"/>
              <a:t>Perkins.org  |  </a:t>
            </a:r>
            <a:fld id="{00000000-1234-1234-1234-123412341234}" type="slidenum">
              <a:rPr lang="en"/>
              <a:t>‹#›</a:t>
            </a:fld>
            <a:endParaRPr/>
          </a:p>
        </p:txBody>
      </p:sp>
      <p:sp>
        <p:nvSpPr>
          <p:cNvPr id="393" name="Google Shape;393;p51"/>
          <p:cNvSpPr txBox="1"/>
          <p:nvPr>
            <p:ph idx="2" type="body"/>
          </p:nvPr>
        </p:nvSpPr>
        <p:spPr>
          <a:xfrm>
            <a:off x="379800" y="1193650"/>
            <a:ext cx="8384400" cy="3156600"/>
          </a:xfrm>
          <a:prstGeom prst="rect">
            <a:avLst/>
          </a:prstGeom>
        </p:spPr>
        <p:txBody>
          <a:bodyPr anchorCtr="0" anchor="t" bIns="91425" lIns="91425" spcFirstLastPara="1" rIns="91425" wrap="square" tIns="91425">
            <a:noAutofit/>
          </a:bodyPr>
          <a:lstStyle/>
          <a:p>
            <a:pPr indent="-342900" lvl="0" marL="457200" rtl="0" algn="l">
              <a:lnSpc>
                <a:spcPct val="200000"/>
              </a:lnSpc>
              <a:spcBef>
                <a:spcPts val="0"/>
              </a:spcBef>
              <a:spcAft>
                <a:spcPts val="0"/>
              </a:spcAft>
              <a:buSzPts val="1800"/>
              <a:buChar char="●"/>
            </a:pPr>
            <a:r>
              <a:rPr lang="en" sz="1800"/>
              <a:t>What else is in the image that matters?</a:t>
            </a:r>
            <a:endParaRPr sz="1800"/>
          </a:p>
          <a:p>
            <a:pPr indent="-342900" lvl="0" marL="457200" rtl="0" algn="l">
              <a:lnSpc>
                <a:spcPct val="200000"/>
              </a:lnSpc>
              <a:spcBef>
                <a:spcPts val="0"/>
              </a:spcBef>
              <a:spcAft>
                <a:spcPts val="0"/>
              </a:spcAft>
              <a:buSzPts val="1800"/>
              <a:buChar char="●"/>
            </a:pPr>
            <a:r>
              <a:rPr lang="en" sz="1800"/>
              <a:t>Sequencing helps. </a:t>
            </a:r>
            <a:endParaRPr sz="1800"/>
          </a:p>
          <a:p>
            <a:pPr indent="-342900" lvl="1" marL="1371600" rtl="0" algn="l">
              <a:lnSpc>
                <a:spcPct val="200000"/>
              </a:lnSpc>
              <a:spcBef>
                <a:spcPts val="0"/>
              </a:spcBef>
              <a:spcAft>
                <a:spcPts val="0"/>
              </a:spcAft>
              <a:buSzPts val="1800"/>
              <a:buChar char="○"/>
            </a:pPr>
            <a:r>
              <a:rPr lang="en" sz="1800"/>
              <a:t>Start with the primary subject. </a:t>
            </a:r>
            <a:endParaRPr sz="1800"/>
          </a:p>
          <a:p>
            <a:pPr indent="-342900" lvl="1" marL="1371600" rtl="0" algn="l">
              <a:lnSpc>
                <a:spcPct val="200000"/>
              </a:lnSpc>
              <a:spcBef>
                <a:spcPts val="0"/>
              </a:spcBef>
              <a:spcAft>
                <a:spcPts val="0"/>
              </a:spcAft>
              <a:buSzPts val="1800"/>
              <a:buChar char="○"/>
            </a:pPr>
            <a:r>
              <a:rPr lang="en" sz="1800"/>
              <a:t>Top down.</a:t>
            </a:r>
            <a:endParaRPr sz="1800"/>
          </a:p>
          <a:p>
            <a:pPr indent="-342900" lvl="1" marL="1371600" rtl="0" algn="l">
              <a:lnSpc>
                <a:spcPct val="200000"/>
              </a:lnSpc>
              <a:spcBef>
                <a:spcPts val="0"/>
              </a:spcBef>
              <a:spcAft>
                <a:spcPts val="0"/>
              </a:spcAft>
              <a:buSzPts val="1800"/>
              <a:buChar char="○"/>
            </a:pPr>
            <a:r>
              <a:rPr lang="en" sz="1800"/>
              <a:t>Left to right </a:t>
            </a:r>
            <a:endParaRPr sz="1800"/>
          </a:p>
          <a:p>
            <a:pPr indent="-342900" lvl="0" marL="457200" rtl="0" algn="l">
              <a:lnSpc>
                <a:spcPct val="200000"/>
              </a:lnSpc>
              <a:spcBef>
                <a:spcPts val="0"/>
              </a:spcBef>
              <a:spcAft>
                <a:spcPts val="0"/>
              </a:spcAft>
              <a:buSzPts val="1800"/>
              <a:buChar char="●"/>
            </a:pPr>
            <a:r>
              <a:rPr lang="en" sz="1800"/>
              <a:t>Use something else if it makes sense (clockwise, etc.) </a:t>
            </a:r>
            <a:endParaRPr sz="1800"/>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7" name="Shape 397"/>
        <p:cNvGrpSpPr/>
        <p:nvPr/>
      </p:nvGrpSpPr>
      <p:grpSpPr>
        <a:xfrm>
          <a:off x="0" y="0"/>
          <a:ext cx="0" cy="0"/>
          <a:chOff x="0" y="0"/>
          <a:chExt cx="0" cy="0"/>
        </a:xfrm>
      </p:grpSpPr>
      <p:sp>
        <p:nvSpPr>
          <p:cNvPr id="398" name="Google Shape;398;p52"/>
          <p:cNvSpPr txBox="1"/>
          <p:nvPr>
            <p:ph type="title"/>
          </p:nvPr>
        </p:nvSpPr>
        <p:spPr>
          <a:xfrm>
            <a:off x="379800" y="138850"/>
            <a:ext cx="8384400" cy="1054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Color</a:t>
            </a:r>
            <a:endParaRPr/>
          </a:p>
        </p:txBody>
      </p:sp>
      <p:sp>
        <p:nvSpPr>
          <p:cNvPr id="399" name="Google Shape;399;p52"/>
          <p:cNvSpPr txBox="1"/>
          <p:nvPr>
            <p:ph idx="2" type="body"/>
          </p:nvPr>
        </p:nvSpPr>
        <p:spPr>
          <a:xfrm>
            <a:off x="379800" y="1193650"/>
            <a:ext cx="8384400" cy="3156600"/>
          </a:xfrm>
          <a:prstGeom prst="rect">
            <a:avLst/>
          </a:prstGeom>
        </p:spPr>
        <p:txBody>
          <a:bodyPr anchorCtr="0" anchor="t" bIns="91425" lIns="91425" spcFirstLastPara="1" rIns="91425" wrap="square" tIns="91425">
            <a:noAutofit/>
          </a:bodyPr>
          <a:lstStyle/>
          <a:p>
            <a:pPr indent="-342900" lvl="0" marL="457200" rtl="0" algn="l">
              <a:lnSpc>
                <a:spcPct val="100000"/>
              </a:lnSpc>
              <a:spcBef>
                <a:spcPts val="0"/>
              </a:spcBef>
              <a:spcAft>
                <a:spcPts val="0"/>
              </a:spcAft>
              <a:buSzPts val="1800"/>
              <a:buChar char="●"/>
            </a:pPr>
            <a:r>
              <a:rPr lang="en" sz="1800"/>
              <a:t>Many people who are blind or visually impaired have some vision or visual memory. </a:t>
            </a:r>
            <a:br>
              <a:rPr lang="en" sz="1800"/>
            </a:br>
            <a:endParaRPr sz="1800"/>
          </a:p>
          <a:p>
            <a:pPr indent="-342900" lvl="0" marL="457200" rtl="0" algn="l">
              <a:lnSpc>
                <a:spcPct val="100000"/>
              </a:lnSpc>
              <a:spcBef>
                <a:spcPts val="0"/>
              </a:spcBef>
              <a:spcAft>
                <a:spcPts val="0"/>
              </a:spcAft>
              <a:buSzPts val="1800"/>
              <a:buChar char="●"/>
            </a:pPr>
            <a:r>
              <a:rPr lang="en" sz="1800"/>
              <a:t>For these people, color can be useful info. </a:t>
            </a:r>
            <a:br>
              <a:rPr lang="en" sz="1800"/>
            </a:br>
            <a:endParaRPr sz="1800"/>
          </a:p>
          <a:p>
            <a:pPr indent="-342900" lvl="0" marL="457200" rtl="0" algn="l">
              <a:lnSpc>
                <a:spcPct val="100000"/>
              </a:lnSpc>
              <a:spcBef>
                <a:spcPts val="0"/>
              </a:spcBef>
              <a:spcAft>
                <a:spcPts val="0"/>
              </a:spcAft>
              <a:buSzPts val="1800"/>
              <a:buChar char="●"/>
            </a:pPr>
            <a:r>
              <a:rPr lang="en" sz="1800"/>
              <a:t>Some readers won’t. (Most of them are used to ignoring it.) </a:t>
            </a:r>
            <a:br>
              <a:rPr lang="en" sz="1800"/>
            </a:br>
            <a:endParaRPr sz="1800"/>
          </a:p>
          <a:p>
            <a:pPr indent="-342900" lvl="0" marL="457200" rtl="0" algn="l">
              <a:lnSpc>
                <a:spcPct val="100000"/>
              </a:lnSpc>
              <a:spcBef>
                <a:spcPts val="0"/>
              </a:spcBef>
              <a:spcAft>
                <a:spcPts val="0"/>
              </a:spcAft>
              <a:buSzPts val="1800"/>
              <a:buChar char="●"/>
            </a:pPr>
            <a:r>
              <a:rPr lang="en" sz="1800"/>
              <a:t>Make sure any color-relevant info is conveyed in other ways. </a:t>
            </a:r>
            <a:endParaRPr sz="1800"/>
          </a:p>
          <a:p>
            <a:pPr indent="-342900" lvl="1" marL="914400" rtl="0" algn="l">
              <a:lnSpc>
                <a:spcPct val="100000"/>
              </a:lnSpc>
              <a:spcBef>
                <a:spcPts val="0"/>
              </a:spcBef>
              <a:spcAft>
                <a:spcPts val="0"/>
              </a:spcAft>
              <a:buSzPts val="1800"/>
              <a:buChar char="○"/>
            </a:pPr>
            <a:r>
              <a:rPr lang="en" sz="1800"/>
              <a:t>Keys, guidelines, instructions - color + word, icon, etc.</a:t>
            </a:r>
            <a:endParaRPr sz="1800"/>
          </a:p>
        </p:txBody>
      </p:sp>
      <p:sp>
        <p:nvSpPr>
          <p:cNvPr id="400" name="Google Shape;400;p52"/>
          <p:cNvSpPr txBox="1"/>
          <p:nvPr>
            <p:ph idx="12" type="sldNum"/>
          </p:nvPr>
        </p:nvSpPr>
        <p:spPr>
          <a:xfrm>
            <a:off x="3915987" y="4702950"/>
            <a:ext cx="4952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r>
              <a:rPr lang="en"/>
              <a:t>Perkins.org  |  </a:t>
            </a:r>
            <a:fld id="{00000000-1234-1234-1234-123412341234}" type="slidenum">
              <a:rPr lang="en"/>
              <a:t>‹#›</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4" name="Shape 404"/>
        <p:cNvGrpSpPr/>
        <p:nvPr/>
      </p:nvGrpSpPr>
      <p:grpSpPr>
        <a:xfrm>
          <a:off x="0" y="0"/>
          <a:ext cx="0" cy="0"/>
          <a:chOff x="0" y="0"/>
          <a:chExt cx="0" cy="0"/>
        </a:xfrm>
      </p:grpSpPr>
      <p:sp>
        <p:nvSpPr>
          <p:cNvPr id="405" name="Google Shape;405;p53"/>
          <p:cNvSpPr txBox="1"/>
          <p:nvPr>
            <p:ph type="title"/>
          </p:nvPr>
        </p:nvSpPr>
        <p:spPr>
          <a:xfrm>
            <a:off x="379800" y="138850"/>
            <a:ext cx="8384400" cy="1054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Interesting features</a:t>
            </a:r>
            <a:endParaRPr/>
          </a:p>
        </p:txBody>
      </p:sp>
      <p:sp>
        <p:nvSpPr>
          <p:cNvPr id="406" name="Google Shape;406;p53"/>
          <p:cNvSpPr txBox="1"/>
          <p:nvPr>
            <p:ph idx="12" type="sldNum"/>
          </p:nvPr>
        </p:nvSpPr>
        <p:spPr>
          <a:xfrm>
            <a:off x="3915987" y="4702950"/>
            <a:ext cx="4952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r>
              <a:rPr lang="en"/>
              <a:t>Perkins.org  |  </a:t>
            </a:r>
            <a:fld id="{00000000-1234-1234-1234-123412341234}" type="slidenum">
              <a:rPr lang="en"/>
              <a:t>‹#›</a:t>
            </a:fld>
            <a:endParaRPr/>
          </a:p>
        </p:txBody>
      </p:sp>
      <p:sp>
        <p:nvSpPr>
          <p:cNvPr id="407" name="Google Shape;407;p53"/>
          <p:cNvSpPr txBox="1"/>
          <p:nvPr>
            <p:ph idx="2" type="body"/>
          </p:nvPr>
        </p:nvSpPr>
        <p:spPr>
          <a:xfrm>
            <a:off x="379800" y="1193650"/>
            <a:ext cx="8384400" cy="3156600"/>
          </a:xfrm>
          <a:prstGeom prst="rect">
            <a:avLst/>
          </a:prstGeom>
        </p:spPr>
        <p:txBody>
          <a:bodyPr anchorCtr="0" anchor="t" bIns="91425" lIns="91425" spcFirstLastPara="1" rIns="91425" wrap="square" tIns="91425">
            <a:noAutofit/>
          </a:bodyPr>
          <a:lstStyle/>
          <a:p>
            <a:pPr indent="-342900" lvl="0" marL="457200" rtl="0" algn="l">
              <a:lnSpc>
                <a:spcPct val="200000"/>
              </a:lnSpc>
              <a:spcBef>
                <a:spcPts val="0"/>
              </a:spcBef>
              <a:spcAft>
                <a:spcPts val="0"/>
              </a:spcAft>
              <a:buSzPts val="1800"/>
              <a:buChar char="●"/>
            </a:pPr>
            <a:r>
              <a:rPr lang="en" sz="1800"/>
              <a:t>Brand details.</a:t>
            </a:r>
            <a:endParaRPr sz="1800"/>
          </a:p>
          <a:p>
            <a:pPr indent="-342900" lvl="0" marL="457200" rtl="0" algn="l">
              <a:lnSpc>
                <a:spcPct val="200000"/>
              </a:lnSpc>
              <a:spcBef>
                <a:spcPts val="0"/>
              </a:spcBef>
              <a:spcAft>
                <a:spcPts val="0"/>
              </a:spcAft>
              <a:buSzPts val="1800"/>
              <a:buChar char="●"/>
            </a:pPr>
            <a:r>
              <a:rPr lang="en" sz="1800"/>
              <a:t>Fun detail (might already be in the text).</a:t>
            </a:r>
            <a:endParaRPr sz="1800"/>
          </a:p>
          <a:p>
            <a:pPr indent="-342900" lvl="0" marL="457200" rtl="0" algn="l">
              <a:lnSpc>
                <a:spcPct val="200000"/>
              </a:lnSpc>
              <a:spcBef>
                <a:spcPts val="0"/>
              </a:spcBef>
              <a:spcAft>
                <a:spcPts val="0"/>
              </a:spcAft>
              <a:buSzPts val="1800"/>
              <a:buChar char="●"/>
            </a:pPr>
            <a:r>
              <a:rPr lang="en" sz="1800"/>
              <a:t>Key color details.</a:t>
            </a:r>
            <a:endParaRPr sz="1800"/>
          </a:p>
          <a:p>
            <a:pPr indent="-342900" lvl="0" marL="457200" rtl="0" algn="l">
              <a:lnSpc>
                <a:spcPct val="200000"/>
              </a:lnSpc>
              <a:spcBef>
                <a:spcPts val="0"/>
              </a:spcBef>
              <a:spcAft>
                <a:spcPts val="0"/>
              </a:spcAft>
              <a:buSzPts val="1800"/>
              <a:buChar char="●"/>
            </a:pPr>
            <a:r>
              <a:rPr lang="en" sz="1800"/>
              <a:t>Other visual details. </a:t>
            </a:r>
            <a:endParaRPr sz="1800"/>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1" name="Shape 411"/>
        <p:cNvGrpSpPr/>
        <p:nvPr/>
      </p:nvGrpSpPr>
      <p:grpSpPr>
        <a:xfrm>
          <a:off x="0" y="0"/>
          <a:ext cx="0" cy="0"/>
          <a:chOff x="0" y="0"/>
          <a:chExt cx="0" cy="0"/>
        </a:xfrm>
      </p:grpSpPr>
      <p:sp>
        <p:nvSpPr>
          <p:cNvPr id="412" name="Google Shape;412;p54"/>
          <p:cNvSpPr txBox="1"/>
          <p:nvPr>
            <p:ph type="title"/>
          </p:nvPr>
        </p:nvSpPr>
        <p:spPr>
          <a:xfrm>
            <a:off x="379800" y="138850"/>
            <a:ext cx="8384400" cy="1054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Structure</a:t>
            </a:r>
            <a:endParaRPr/>
          </a:p>
        </p:txBody>
      </p:sp>
      <p:sp>
        <p:nvSpPr>
          <p:cNvPr id="413" name="Google Shape;413;p54"/>
          <p:cNvSpPr txBox="1"/>
          <p:nvPr>
            <p:ph idx="12" type="sldNum"/>
          </p:nvPr>
        </p:nvSpPr>
        <p:spPr>
          <a:xfrm>
            <a:off x="3915987" y="4702950"/>
            <a:ext cx="4952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r>
              <a:rPr lang="en"/>
              <a:t>Perkins.org  |  </a:t>
            </a:r>
            <a:fld id="{00000000-1234-1234-1234-123412341234}" type="slidenum">
              <a:rPr lang="en"/>
              <a:t>‹#›</a:t>
            </a:fld>
            <a:endParaRPr/>
          </a:p>
        </p:txBody>
      </p:sp>
      <p:sp>
        <p:nvSpPr>
          <p:cNvPr id="414" name="Google Shape;414;p54"/>
          <p:cNvSpPr txBox="1"/>
          <p:nvPr>
            <p:ph idx="2" type="body"/>
          </p:nvPr>
        </p:nvSpPr>
        <p:spPr>
          <a:xfrm>
            <a:off x="379800" y="1193650"/>
            <a:ext cx="8384400" cy="3156600"/>
          </a:xfrm>
          <a:prstGeom prst="rect">
            <a:avLst/>
          </a:prstGeom>
        </p:spPr>
        <p:txBody>
          <a:bodyPr anchorCtr="0" anchor="t" bIns="91425" lIns="91425" spcFirstLastPara="1" rIns="91425" wrap="square" tIns="91425">
            <a:noAutofit/>
          </a:bodyPr>
          <a:lstStyle/>
          <a:p>
            <a:pPr indent="-342900" lvl="0" marL="457200" rtl="0" algn="l">
              <a:lnSpc>
                <a:spcPct val="200000"/>
              </a:lnSpc>
              <a:spcBef>
                <a:spcPts val="0"/>
              </a:spcBef>
              <a:spcAft>
                <a:spcPts val="0"/>
              </a:spcAft>
              <a:buSzPts val="1800"/>
              <a:buChar char="●"/>
            </a:pPr>
            <a:r>
              <a:rPr lang="en" sz="1800"/>
              <a:t>Most important thing first! </a:t>
            </a:r>
            <a:endParaRPr sz="1800"/>
          </a:p>
          <a:p>
            <a:pPr indent="-342900" lvl="0" marL="457200" rtl="0" algn="l">
              <a:lnSpc>
                <a:spcPct val="200000"/>
              </a:lnSpc>
              <a:spcBef>
                <a:spcPts val="0"/>
              </a:spcBef>
              <a:spcAft>
                <a:spcPts val="0"/>
              </a:spcAft>
              <a:buSzPts val="1800"/>
              <a:buChar char="●"/>
            </a:pPr>
            <a:r>
              <a:rPr lang="en" sz="1800"/>
              <a:t>First sentence should be brief key information.</a:t>
            </a:r>
            <a:endParaRPr sz="1800"/>
          </a:p>
          <a:p>
            <a:pPr indent="-342900" lvl="0" marL="457200" rtl="0" algn="l">
              <a:lnSpc>
                <a:spcPct val="200000"/>
              </a:lnSpc>
              <a:spcBef>
                <a:spcPts val="0"/>
              </a:spcBef>
              <a:spcAft>
                <a:spcPts val="0"/>
              </a:spcAft>
              <a:buSzPts val="1800"/>
              <a:buChar char="●"/>
            </a:pPr>
            <a:r>
              <a:rPr lang="en" sz="1800"/>
              <a:t>People can skip ahead if they’re not interested in details. </a:t>
            </a:r>
            <a:endParaRPr sz="18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5" name="Shape 285"/>
        <p:cNvGrpSpPr/>
        <p:nvPr/>
      </p:nvGrpSpPr>
      <p:grpSpPr>
        <a:xfrm>
          <a:off x="0" y="0"/>
          <a:ext cx="0" cy="0"/>
          <a:chOff x="0" y="0"/>
          <a:chExt cx="0" cy="0"/>
        </a:xfrm>
      </p:grpSpPr>
      <p:sp>
        <p:nvSpPr>
          <p:cNvPr id="286" name="Google Shape;286;p37"/>
          <p:cNvSpPr txBox="1"/>
          <p:nvPr>
            <p:ph type="title"/>
          </p:nvPr>
        </p:nvSpPr>
        <p:spPr>
          <a:xfrm>
            <a:off x="379800" y="138850"/>
            <a:ext cx="8384400" cy="1054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Hello!</a:t>
            </a:r>
            <a:endParaRPr/>
          </a:p>
        </p:txBody>
      </p:sp>
      <p:sp>
        <p:nvSpPr>
          <p:cNvPr id="287" name="Google Shape;287;p37"/>
          <p:cNvSpPr txBox="1"/>
          <p:nvPr>
            <p:ph idx="1" type="subTitle"/>
          </p:nvPr>
        </p:nvSpPr>
        <p:spPr>
          <a:xfrm>
            <a:off x="379800" y="1193650"/>
            <a:ext cx="8384400" cy="4191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t>I’m Jennifer Arnott</a:t>
            </a:r>
            <a:endParaRPr/>
          </a:p>
        </p:txBody>
      </p:sp>
      <p:sp>
        <p:nvSpPr>
          <p:cNvPr id="288" name="Google Shape;288;p37"/>
          <p:cNvSpPr txBox="1"/>
          <p:nvPr>
            <p:ph idx="2" type="body"/>
          </p:nvPr>
        </p:nvSpPr>
        <p:spPr>
          <a:xfrm>
            <a:off x="379800" y="1612750"/>
            <a:ext cx="8384400" cy="2737500"/>
          </a:xfrm>
          <a:prstGeom prst="rect">
            <a:avLst/>
          </a:prstGeom>
        </p:spPr>
        <p:txBody>
          <a:bodyPr anchorCtr="0" anchor="t" bIns="91425" lIns="91425" spcFirstLastPara="1" rIns="91425" wrap="square" tIns="91425">
            <a:noAutofit/>
          </a:bodyPr>
          <a:lstStyle/>
          <a:p>
            <a:pPr indent="-342900" lvl="0" marL="457200" rtl="0" algn="l">
              <a:lnSpc>
                <a:spcPct val="200000"/>
              </a:lnSpc>
              <a:spcBef>
                <a:spcPts val="0"/>
              </a:spcBef>
              <a:spcAft>
                <a:spcPts val="0"/>
              </a:spcAft>
              <a:buSzPts val="1800"/>
              <a:buChar char="●"/>
            </a:pPr>
            <a:r>
              <a:rPr lang="en" sz="1800"/>
              <a:t>Research Librarian at Perkins School for the Blind since 2015.</a:t>
            </a:r>
            <a:endParaRPr sz="1800"/>
          </a:p>
          <a:p>
            <a:pPr indent="-342900" lvl="0" marL="457200" rtl="0" algn="l">
              <a:lnSpc>
                <a:spcPct val="200000"/>
              </a:lnSpc>
              <a:spcBef>
                <a:spcPts val="0"/>
              </a:spcBef>
              <a:spcAft>
                <a:spcPts val="0"/>
              </a:spcAft>
              <a:buSzPts val="1800"/>
              <a:buChar char="●"/>
            </a:pPr>
            <a:r>
              <a:rPr lang="en" sz="1800"/>
              <a:t>Answer questions from Perkins and around the world.</a:t>
            </a:r>
            <a:endParaRPr sz="1800"/>
          </a:p>
          <a:p>
            <a:pPr indent="-342900" lvl="0" marL="457200" rtl="0" algn="l">
              <a:lnSpc>
                <a:spcPct val="100000"/>
              </a:lnSpc>
              <a:spcBef>
                <a:spcPts val="0"/>
              </a:spcBef>
              <a:spcAft>
                <a:spcPts val="0"/>
              </a:spcAft>
              <a:buSzPts val="1800"/>
              <a:buChar char="●"/>
            </a:pPr>
            <a:r>
              <a:rPr lang="en" sz="1800"/>
              <a:t>Presentations (with my Archives colleagues) about making materials more accessible.</a:t>
            </a:r>
            <a:br>
              <a:rPr lang="en" sz="1800"/>
            </a:br>
            <a:endParaRPr sz="1800"/>
          </a:p>
          <a:p>
            <a:pPr indent="-342900" lvl="0" marL="457200" rtl="0" algn="l">
              <a:lnSpc>
                <a:spcPct val="200000"/>
              </a:lnSpc>
              <a:spcBef>
                <a:spcPts val="0"/>
              </a:spcBef>
              <a:spcAft>
                <a:spcPts val="0"/>
              </a:spcAft>
              <a:buSzPts val="1800"/>
              <a:buChar char="●"/>
            </a:pPr>
            <a:r>
              <a:rPr lang="en" sz="1800"/>
              <a:t>Previous life as a technology librarian. </a:t>
            </a:r>
            <a:endParaRPr sz="1800"/>
          </a:p>
          <a:p>
            <a:pPr indent="-342900" lvl="0" marL="457200" rtl="0" algn="l">
              <a:lnSpc>
                <a:spcPct val="200000"/>
              </a:lnSpc>
              <a:spcBef>
                <a:spcPts val="0"/>
              </a:spcBef>
              <a:spcAft>
                <a:spcPts val="0"/>
              </a:spcAft>
              <a:buSzPts val="1800"/>
              <a:buChar char="●"/>
            </a:pPr>
            <a:r>
              <a:rPr lang="en" sz="1800"/>
              <a:t>Various personal online projects starting in 1994. </a:t>
            </a:r>
            <a:endParaRPr sz="1800"/>
          </a:p>
        </p:txBody>
      </p:sp>
      <p:sp>
        <p:nvSpPr>
          <p:cNvPr id="289" name="Google Shape;289;p37"/>
          <p:cNvSpPr txBox="1"/>
          <p:nvPr>
            <p:ph idx="12" type="sldNum"/>
          </p:nvPr>
        </p:nvSpPr>
        <p:spPr>
          <a:xfrm>
            <a:off x="3915987" y="4702950"/>
            <a:ext cx="4952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r>
              <a:rPr lang="en"/>
              <a:t>Perkins.org  |  </a:t>
            </a:r>
            <a:fld id="{00000000-1234-1234-1234-123412341234}" type="slidenum">
              <a:rPr lang="en"/>
              <a:t>‹#›</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8" name="Shape 418"/>
        <p:cNvGrpSpPr/>
        <p:nvPr/>
      </p:nvGrpSpPr>
      <p:grpSpPr>
        <a:xfrm>
          <a:off x="0" y="0"/>
          <a:ext cx="0" cy="0"/>
          <a:chOff x="0" y="0"/>
          <a:chExt cx="0" cy="0"/>
        </a:xfrm>
      </p:grpSpPr>
      <p:sp>
        <p:nvSpPr>
          <p:cNvPr id="419" name="Google Shape;419;p55"/>
          <p:cNvSpPr txBox="1"/>
          <p:nvPr>
            <p:ph type="title"/>
          </p:nvPr>
        </p:nvSpPr>
        <p:spPr>
          <a:xfrm>
            <a:off x="379800" y="138850"/>
            <a:ext cx="8384400" cy="1054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What to include</a:t>
            </a:r>
            <a:endParaRPr/>
          </a:p>
        </p:txBody>
      </p:sp>
      <p:sp>
        <p:nvSpPr>
          <p:cNvPr id="420" name="Google Shape;420;p55"/>
          <p:cNvSpPr txBox="1"/>
          <p:nvPr>
            <p:ph idx="12" type="sldNum"/>
          </p:nvPr>
        </p:nvSpPr>
        <p:spPr>
          <a:xfrm>
            <a:off x="3915987" y="4702950"/>
            <a:ext cx="4952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r>
              <a:rPr lang="en"/>
              <a:t>Perkins.org  |  </a:t>
            </a:r>
            <a:fld id="{00000000-1234-1234-1234-123412341234}" type="slidenum">
              <a:rPr lang="en"/>
              <a:t>‹#›</a:t>
            </a:fld>
            <a:endParaRPr/>
          </a:p>
        </p:txBody>
      </p:sp>
      <p:pic>
        <p:nvPicPr>
          <p:cNvPr descr="Graphic explaining alt text: each aspect is highlighted a different color. Aspects include &quot;identify who&quot;, &quot;expression&quot;, &quot;description&quot;, &quot;colour&quot;, &quot;interesting features.&quot; &#10;&#10;There is an image with a description. A capybara (who) looking relaxed (expression), in a hot spa (description). Yellow yuzu friuts (colour) are floating in the water (description), and one is balanced on top of the capybara's head (interesting feature). " id="421" name="Google Shape;421;p55"/>
          <p:cNvPicPr preferRelativeResize="0"/>
          <p:nvPr/>
        </p:nvPicPr>
        <p:blipFill>
          <a:blip r:embed="rId3">
            <a:alphaModFix/>
          </a:blip>
          <a:stretch>
            <a:fillRect/>
          </a:stretch>
        </p:blipFill>
        <p:spPr>
          <a:xfrm>
            <a:off x="2095650" y="82938"/>
            <a:ext cx="4952700" cy="4977621"/>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5" name="Shape 425"/>
        <p:cNvGrpSpPr/>
        <p:nvPr/>
      </p:nvGrpSpPr>
      <p:grpSpPr>
        <a:xfrm>
          <a:off x="0" y="0"/>
          <a:ext cx="0" cy="0"/>
          <a:chOff x="0" y="0"/>
          <a:chExt cx="0" cy="0"/>
        </a:xfrm>
      </p:grpSpPr>
      <p:sp>
        <p:nvSpPr>
          <p:cNvPr id="426" name="Google Shape;426;p56"/>
          <p:cNvSpPr txBox="1"/>
          <p:nvPr>
            <p:ph type="title"/>
          </p:nvPr>
        </p:nvSpPr>
        <p:spPr>
          <a:xfrm>
            <a:off x="379800" y="138850"/>
            <a:ext cx="8384400" cy="1054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What not to include</a:t>
            </a:r>
            <a:endParaRPr/>
          </a:p>
        </p:txBody>
      </p:sp>
      <p:sp>
        <p:nvSpPr>
          <p:cNvPr id="427" name="Google Shape;427;p56"/>
          <p:cNvSpPr txBox="1"/>
          <p:nvPr>
            <p:ph idx="2" type="body"/>
          </p:nvPr>
        </p:nvSpPr>
        <p:spPr>
          <a:xfrm>
            <a:off x="457275" y="1129075"/>
            <a:ext cx="8384400" cy="3156600"/>
          </a:xfrm>
          <a:prstGeom prst="rect">
            <a:avLst/>
          </a:prstGeom>
        </p:spPr>
        <p:txBody>
          <a:bodyPr anchorCtr="0" anchor="t" bIns="91425" lIns="91425" spcFirstLastPara="1" rIns="91425" wrap="square" tIns="91425">
            <a:noAutofit/>
          </a:bodyPr>
          <a:lstStyle/>
          <a:p>
            <a:pPr indent="-342900" lvl="0" marL="457200" rtl="0" algn="l">
              <a:lnSpc>
                <a:spcPct val="200000"/>
              </a:lnSpc>
              <a:spcBef>
                <a:spcPts val="0"/>
              </a:spcBef>
              <a:spcAft>
                <a:spcPts val="0"/>
              </a:spcAft>
              <a:buSzPts val="1800"/>
              <a:buChar char="●"/>
            </a:pPr>
            <a:r>
              <a:rPr b="1" lang="en" sz="1800"/>
              <a:t>Don’t </a:t>
            </a:r>
            <a:r>
              <a:rPr lang="en" sz="1800"/>
              <a:t>include information in the main text. </a:t>
            </a:r>
            <a:br>
              <a:rPr lang="en" sz="1800"/>
            </a:br>
            <a:r>
              <a:rPr b="1" lang="en" sz="1800"/>
              <a:t>Do </a:t>
            </a:r>
            <a:r>
              <a:rPr lang="en" sz="1800"/>
              <a:t>expand on relevant visual details only in the image.</a:t>
            </a:r>
            <a:endParaRPr sz="1800"/>
          </a:p>
          <a:p>
            <a:pPr indent="-342900" lvl="0" marL="457200" rtl="0" algn="l">
              <a:lnSpc>
                <a:spcPct val="200000"/>
              </a:lnSpc>
              <a:spcBef>
                <a:spcPts val="0"/>
              </a:spcBef>
              <a:spcAft>
                <a:spcPts val="0"/>
              </a:spcAft>
              <a:buSzPts val="1800"/>
              <a:buChar char="●"/>
            </a:pPr>
            <a:r>
              <a:rPr lang="en" sz="1800"/>
              <a:t> </a:t>
            </a:r>
            <a:r>
              <a:rPr b="1" lang="en" sz="1800"/>
              <a:t>Don’t give personal opinions</a:t>
            </a:r>
            <a:r>
              <a:rPr lang="en" sz="1800"/>
              <a:t> (most of the time): something is cute, ugly, etc. </a:t>
            </a:r>
            <a:r>
              <a:rPr b="1" lang="en" sz="1800"/>
              <a:t>Personal social media </a:t>
            </a:r>
            <a:r>
              <a:rPr lang="en" sz="1800"/>
              <a:t>might vary.</a:t>
            </a:r>
            <a:endParaRPr sz="1800"/>
          </a:p>
          <a:p>
            <a:pPr indent="-342900" lvl="0" marL="457200" rtl="0" algn="l">
              <a:lnSpc>
                <a:spcPct val="200000"/>
              </a:lnSpc>
              <a:spcBef>
                <a:spcPts val="0"/>
              </a:spcBef>
              <a:spcAft>
                <a:spcPts val="0"/>
              </a:spcAft>
              <a:buSzPts val="1800"/>
              <a:buChar char="●"/>
            </a:pPr>
            <a:r>
              <a:rPr b="1" lang="en" sz="1800"/>
              <a:t>Don’t use emoji or lots of punctuation </a:t>
            </a:r>
            <a:r>
              <a:rPr lang="en" sz="1800"/>
              <a:t>in alt text (see the transcription advice)</a:t>
            </a:r>
            <a:endParaRPr sz="1800"/>
          </a:p>
          <a:p>
            <a:pPr indent="0" lvl="0" marL="0" rtl="0" algn="l">
              <a:lnSpc>
                <a:spcPct val="100000"/>
              </a:lnSpc>
              <a:spcBef>
                <a:spcPts val="1600"/>
              </a:spcBef>
              <a:spcAft>
                <a:spcPts val="1600"/>
              </a:spcAft>
              <a:buNone/>
            </a:pPr>
            <a:r>
              <a:t/>
            </a:r>
            <a:endParaRPr sz="1800"/>
          </a:p>
        </p:txBody>
      </p:sp>
      <p:sp>
        <p:nvSpPr>
          <p:cNvPr id="428" name="Google Shape;428;p56"/>
          <p:cNvSpPr txBox="1"/>
          <p:nvPr>
            <p:ph idx="12" type="sldNum"/>
          </p:nvPr>
        </p:nvSpPr>
        <p:spPr>
          <a:xfrm>
            <a:off x="3915987" y="4702950"/>
            <a:ext cx="4952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r>
              <a:rPr lang="en"/>
              <a:t>Perkins.org  |  </a:t>
            </a:r>
            <a:fld id="{00000000-1234-1234-1234-123412341234}" type="slidenum">
              <a:rPr lang="en"/>
              <a:t>‹#›</a:t>
            </a:fld>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2" name="Shape 432"/>
        <p:cNvGrpSpPr/>
        <p:nvPr/>
      </p:nvGrpSpPr>
      <p:grpSpPr>
        <a:xfrm>
          <a:off x="0" y="0"/>
          <a:ext cx="0" cy="0"/>
          <a:chOff x="0" y="0"/>
          <a:chExt cx="0" cy="0"/>
        </a:xfrm>
      </p:grpSpPr>
      <p:sp>
        <p:nvSpPr>
          <p:cNvPr id="433" name="Google Shape;433;p57"/>
          <p:cNvSpPr txBox="1"/>
          <p:nvPr>
            <p:ph type="title"/>
          </p:nvPr>
        </p:nvSpPr>
        <p:spPr>
          <a:xfrm>
            <a:off x="379800" y="138850"/>
            <a:ext cx="8384400" cy="1054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Where is this text going?</a:t>
            </a:r>
            <a:endParaRPr/>
          </a:p>
        </p:txBody>
      </p:sp>
      <p:sp>
        <p:nvSpPr>
          <p:cNvPr id="434" name="Google Shape;434;p57"/>
          <p:cNvSpPr txBox="1"/>
          <p:nvPr>
            <p:ph idx="2" type="body"/>
          </p:nvPr>
        </p:nvSpPr>
        <p:spPr>
          <a:xfrm>
            <a:off x="379800" y="1193650"/>
            <a:ext cx="8384400" cy="3156600"/>
          </a:xfrm>
          <a:prstGeom prst="rect">
            <a:avLst/>
          </a:prstGeom>
        </p:spPr>
        <p:txBody>
          <a:bodyPr anchorCtr="0" anchor="t" bIns="91425" lIns="91425" spcFirstLastPara="1" rIns="91425" wrap="square" tIns="91425">
            <a:noAutofit/>
          </a:bodyPr>
          <a:lstStyle/>
          <a:p>
            <a:pPr indent="-342900" lvl="0" marL="457200" rtl="0" algn="l">
              <a:lnSpc>
                <a:spcPct val="100000"/>
              </a:lnSpc>
              <a:spcBef>
                <a:spcPts val="0"/>
              </a:spcBef>
              <a:spcAft>
                <a:spcPts val="0"/>
              </a:spcAft>
              <a:buSzPts val="1800"/>
              <a:buChar char="●"/>
            </a:pPr>
            <a:r>
              <a:rPr lang="en" sz="1800"/>
              <a:t>What’s the context this image is used in? </a:t>
            </a:r>
            <a:br>
              <a:rPr lang="en" sz="1800"/>
            </a:br>
            <a:endParaRPr sz="1800"/>
          </a:p>
          <a:p>
            <a:pPr indent="-342900" lvl="0" marL="457200" rtl="0" algn="l">
              <a:lnSpc>
                <a:spcPct val="100000"/>
              </a:lnSpc>
              <a:spcBef>
                <a:spcPts val="0"/>
              </a:spcBef>
              <a:spcAft>
                <a:spcPts val="0"/>
              </a:spcAft>
              <a:buSzPts val="1800"/>
              <a:buChar char="●"/>
            </a:pPr>
            <a:r>
              <a:rPr lang="en" sz="1800"/>
              <a:t>How much of the content is described in the article, post, etc? </a:t>
            </a:r>
            <a:br>
              <a:rPr lang="en" sz="1800"/>
            </a:br>
            <a:endParaRPr sz="1800"/>
          </a:p>
          <a:p>
            <a:pPr indent="-342900" lvl="0" marL="457200" rtl="0" algn="l">
              <a:lnSpc>
                <a:spcPct val="100000"/>
              </a:lnSpc>
              <a:spcBef>
                <a:spcPts val="0"/>
              </a:spcBef>
              <a:spcAft>
                <a:spcPts val="0"/>
              </a:spcAft>
              <a:buSzPts val="1800"/>
              <a:buChar char="●"/>
            </a:pPr>
            <a:r>
              <a:rPr lang="en" sz="1800"/>
              <a:t>Formal writing : clear, unbiased explanation.</a:t>
            </a:r>
            <a:br>
              <a:rPr lang="en" sz="1800"/>
            </a:br>
            <a:endParaRPr sz="1800"/>
          </a:p>
          <a:p>
            <a:pPr indent="-342900" lvl="0" marL="457200" rtl="0" algn="l">
              <a:lnSpc>
                <a:spcPct val="100000"/>
              </a:lnSpc>
              <a:spcBef>
                <a:spcPts val="0"/>
              </a:spcBef>
              <a:spcAft>
                <a:spcPts val="0"/>
              </a:spcAft>
              <a:buSzPts val="1800"/>
              <a:buChar char="●"/>
            </a:pPr>
            <a:r>
              <a:rPr lang="en" sz="1800"/>
              <a:t>Website : clear, focused on details most useful to audience</a:t>
            </a:r>
            <a:br>
              <a:rPr lang="en" sz="1800"/>
            </a:br>
            <a:endParaRPr sz="1800"/>
          </a:p>
          <a:p>
            <a:pPr indent="-342900" lvl="0" marL="457200" rtl="0" algn="l">
              <a:lnSpc>
                <a:spcPct val="100000"/>
              </a:lnSpc>
              <a:spcBef>
                <a:spcPts val="0"/>
              </a:spcBef>
              <a:spcAft>
                <a:spcPts val="0"/>
              </a:spcAft>
              <a:buSzPts val="1800"/>
              <a:buChar char="●"/>
            </a:pPr>
            <a:r>
              <a:rPr lang="en" sz="1800"/>
              <a:t>Social media : a bit more about vibes, may describe humor, etc. </a:t>
            </a:r>
            <a:br>
              <a:rPr lang="en" sz="1800"/>
            </a:br>
            <a:endParaRPr sz="1800"/>
          </a:p>
          <a:p>
            <a:pPr indent="0" lvl="0" marL="0" rtl="0" algn="l">
              <a:lnSpc>
                <a:spcPct val="100000"/>
              </a:lnSpc>
              <a:spcBef>
                <a:spcPts val="1600"/>
              </a:spcBef>
              <a:spcAft>
                <a:spcPts val="1600"/>
              </a:spcAft>
              <a:buNone/>
            </a:pPr>
            <a:br>
              <a:rPr lang="en" sz="1800"/>
            </a:br>
            <a:endParaRPr sz="1800"/>
          </a:p>
        </p:txBody>
      </p:sp>
      <p:sp>
        <p:nvSpPr>
          <p:cNvPr id="435" name="Google Shape;435;p57"/>
          <p:cNvSpPr txBox="1"/>
          <p:nvPr>
            <p:ph idx="12" type="sldNum"/>
          </p:nvPr>
        </p:nvSpPr>
        <p:spPr>
          <a:xfrm>
            <a:off x="3915987" y="4702950"/>
            <a:ext cx="4952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r>
              <a:rPr lang="en"/>
              <a:t>Perkins.org  |  </a:t>
            </a:r>
            <a:fld id="{00000000-1234-1234-1234-123412341234}" type="slidenum">
              <a:rPr lang="en"/>
              <a:t>‹#›</a:t>
            </a:fld>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9" name="Shape 439"/>
        <p:cNvGrpSpPr/>
        <p:nvPr/>
      </p:nvGrpSpPr>
      <p:grpSpPr>
        <a:xfrm>
          <a:off x="0" y="0"/>
          <a:ext cx="0" cy="0"/>
          <a:chOff x="0" y="0"/>
          <a:chExt cx="0" cy="0"/>
        </a:xfrm>
      </p:grpSpPr>
      <p:sp>
        <p:nvSpPr>
          <p:cNvPr id="440" name="Google Shape;440;p58"/>
          <p:cNvSpPr txBox="1"/>
          <p:nvPr>
            <p:ph type="title"/>
          </p:nvPr>
        </p:nvSpPr>
        <p:spPr>
          <a:xfrm>
            <a:off x="379800" y="138850"/>
            <a:ext cx="8384400" cy="1054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Example : Helen and her dog</a:t>
            </a:r>
            <a:endParaRPr/>
          </a:p>
        </p:txBody>
      </p:sp>
      <p:sp>
        <p:nvSpPr>
          <p:cNvPr id="441" name="Google Shape;441;p58"/>
          <p:cNvSpPr txBox="1"/>
          <p:nvPr>
            <p:ph idx="12" type="sldNum"/>
          </p:nvPr>
        </p:nvSpPr>
        <p:spPr>
          <a:xfrm>
            <a:off x="3915987" y="4702950"/>
            <a:ext cx="4952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r>
              <a:rPr lang="en"/>
              <a:t>Perkins.org  |  </a:t>
            </a:r>
            <a:fld id="{00000000-1234-1234-1234-123412341234}" type="slidenum">
              <a:rPr lang="en"/>
              <a:t>‹#›</a:t>
            </a:fld>
            <a:endParaRPr/>
          </a:p>
        </p:txBody>
      </p:sp>
      <p:pic>
        <p:nvPicPr>
          <p:cNvPr descr="Studio portrait of 10-year-old Helen Keller, a white girl,  standing next to her dog, possibly Belle, who is seated in a chair next to her." id="442" name="Google Shape;442;p58" title="10-year-old Helen Keller standing next to her dog circa 1890"/>
          <p:cNvPicPr preferRelativeResize="0"/>
          <p:nvPr>
            <p:ph idx="2" type="pic"/>
          </p:nvPr>
        </p:nvPicPr>
        <p:blipFill rotWithShape="1">
          <a:blip r:embed="rId3">
            <a:alphaModFix/>
          </a:blip>
          <a:srcRect b="-3541" l="-8344" r="-8355" t="0"/>
          <a:stretch/>
        </p:blipFill>
        <p:spPr>
          <a:xfrm>
            <a:off x="6091938" y="1040325"/>
            <a:ext cx="2672275" cy="3565250"/>
          </a:xfrm>
          <a:prstGeom prst="rect">
            <a:avLst/>
          </a:prstGeom>
          <a:noFill/>
          <a:ln>
            <a:noFill/>
          </a:ln>
        </p:spPr>
      </p:pic>
      <p:sp>
        <p:nvSpPr>
          <p:cNvPr id="443" name="Google Shape;443;p58"/>
          <p:cNvSpPr txBox="1"/>
          <p:nvPr/>
        </p:nvSpPr>
        <p:spPr>
          <a:xfrm>
            <a:off x="565850" y="1193650"/>
            <a:ext cx="4952700" cy="32586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None/>
            </a:pPr>
            <a:r>
              <a:rPr lang="en" sz="1800">
                <a:solidFill>
                  <a:schemeClr val="dk1"/>
                </a:solidFill>
              </a:rPr>
              <a:t>Studio portrait of 10-year-old Helen Keller standing next to her dog. Keller, a white girl, is facing sideways next to a chair with a spaniel sitting on it, who is likely her dog Belle. She rests her left hand on the dog's shoulder, her right hand is resting against the side of her dress in a fist, with one finger pointing downward. Keller wears a light-colored dress with a bow in the back and dark button-up boots. (Image from the Perkins Archives)</a:t>
            </a:r>
            <a:endParaRPr sz="1800">
              <a:solidFill>
                <a:schemeClr val="dk1"/>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7" name="Shape 447"/>
        <p:cNvGrpSpPr/>
        <p:nvPr/>
      </p:nvGrpSpPr>
      <p:grpSpPr>
        <a:xfrm>
          <a:off x="0" y="0"/>
          <a:ext cx="0" cy="0"/>
          <a:chOff x="0" y="0"/>
          <a:chExt cx="0" cy="0"/>
        </a:xfrm>
      </p:grpSpPr>
      <p:sp>
        <p:nvSpPr>
          <p:cNvPr id="448" name="Google Shape;448;p59"/>
          <p:cNvSpPr txBox="1"/>
          <p:nvPr>
            <p:ph type="title"/>
          </p:nvPr>
        </p:nvSpPr>
        <p:spPr>
          <a:xfrm>
            <a:off x="379800" y="138850"/>
            <a:ext cx="8384400" cy="1054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Alt text </a:t>
            </a:r>
            <a:r>
              <a:rPr lang="en"/>
              <a:t>: Helen and her dog</a:t>
            </a:r>
            <a:endParaRPr/>
          </a:p>
        </p:txBody>
      </p:sp>
      <p:sp>
        <p:nvSpPr>
          <p:cNvPr id="449" name="Google Shape;449;p59"/>
          <p:cNvSpPr txBox="1"/>
          <p:nvPr>
            <p:ph idx="12" type="sldNum"/>
          </p:nvPr>
        </p:nvSpPr>
        <p:spPr>
          <a:xfrm>
            <a:off x="3915987" y="4702950"/>
            <a:ext cx="4952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r>
              <a:rPr lang="en"/>
              <a:t>Perkins.org  |  </a:t>
            </a:r>
            <a:fld id="{00000000-1234-1234-1234-123412341234}" type="slidenum">
              <a:rPr lang="en"/>
              <a:t>‹#›</a:t>
            </a:fld>
            <a:endParaRPr/>
          </a:p>
        </p:txBody>
      </p:sp>
      <p:pic>
        <p:nvPicPr>
          <p:cNvPr descr="Studio portrait of 10-year-old Helen Keller, a white girl,  standing next to her dog, possibly Belle, who is seated in a chair next to her." id="450" name="Google Shape;450;p59" title="10-year-old Helen Keller standing next to her dog circa 1890"/>
          <p:cNvPicPr preferRelativeResize="0"/>
          <p:nvPr>
            <p:ph idx="2" type="pic"/>
          </p:nvPr>
        </p:nvPicPr>
        <p:blipFill rotWithShape="1">
          <a:blip r:embed="rId3">
            <a:alphaModFix/>
          </a:blip>
          <a:srcRect b="-3541" l="-8344" r="-8355" t="0"/>
          <a:stretch/>
        </p:blipFill>
        <p:spPr>
          <a:xfrm>
            <a:off x="6091938" y="1040325"/>
            <a:ext cx="2672275" cy="3565250"/>
          </a:xfrm>
          <a:prstGeom prst="rect">
            <a:avLst/>
          </a:prstGeom>
          <a:noFill/>
          <a:ln>
            <a:noFill/>
          </a:ln>
        </p:spPr>
      </p:pic>
      <p:sp>
        <p:nvSpPr>
          <p:cNvPr id="451" name="Google Shape;451;p59"/>
          <p:cNvSpPr txBox="1"/>
          <p:nvPr/>
        </p:nvSpPr>
        <p:spPr>
          <a:xfrm>
            <a:off x="565850" y="1193650"/>
            <a:ext cx="4952700" cy="32586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1800">
                <a:solidFill>
                  <a:schemeClr val="dk1"/>
                </a:solidFill>
              </a:rPr>
              <a:t>Alt text: </a:t>
            </a:r>
            <a:endParaRPr b="1" sz="1800">
              <a:solidFill>
                <a:schemeClr val="dk1"/>
              </a:solidFill>
            </a:endParaRPr>
          </a:p>
          <a:p>
            <a:pPr indent="0" lvl="0" marL="0" rtl="0" algn="l">
              <a:lnSpc>
                <a:spcPct val="115000"/>
              </a:lnSpc>
              <a:spcBef>
                <a:spcPts val="1600"/>
              </a:spcBef>
              <a:spcAft>
                <a:spcPts val="1600"/>
              </a:spcAft>
              <a:buNone/>
            </a:pPr>
            <a:r>
              <a:rPr lang="en" sz="1800">
                <a:solidFill>
                  <a:schemeClr val="dk1"/>
                </a:solidFill>
              </a:rPr>
              <a:t>Studio portrait of 10-year-old Helen Keller standing next to her dog. </a:t>
            </a:r>
            <a:endParaRPr sz="1800">
              <a:solidFill>
                <a:schemeClr val="dk1"/>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5" name="Shape 455"/>
        <p:cNvGrpSpPr/>
        <p:nvPr/>
      </p:nvGrpSpPr>
      <p:grpSpPr>
        <a:xfrm>
          <a:off x="0" y="0"/>
          <a:ext cx="0" cy="0"/>
          <a:chOff x="0" y="0"/>
          <a:chExt cx="0" cy="0"/>
        </a:xfrm>
      </p:grpSpPr>
      <p:sp>
        <p:nvSpPr>
          <p:cNvPr id="456" name="Google Shape;456;p60"/>
          <p:cNvSpPr txBox="1"/>
          <p:nvPr>
            <p:ph type="title"/>
          </p:nvPr>
        </p:nvSpPr>
        <p:spPr>
          <a:xfrm>
            <a:off x="379800" y="138850"/>
            <a:ext cx="8384400" cy="1054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Alt text : Focused on the dog</a:t>
            </a:r>
            <a:endParaRPr/>
          </a:p>
        </p:txBody>
      </p:sp>
      <p:sp>
        <p:nvSpPr>
          <p:cNvPr id="457" name="Google Shape;457;p60"/>
          <p:cNvSpPr txBox="1"/>
          <p:nvPr>
            <p:ph idx="12" type="sldNum"/>
          </p:nvPr>
        </p:nvSpPr>
        <p:spPr>
          <a:xfrm>
            <a:off x="3915987" y="4702950"/>
            <a:ext cx="4952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r>
              <a:rPr lang="en"/>
              <a:t>Perkins.org  |  </a:t>
            </a:r>
            <a:fld id="{00000000-1234-1234-1234-123412341234}" type="slidenum">
              <a:rPr lang="en"/>
              <a:t>‹#›</a:t>
            </a:fld>
            <a:endParaRPr/>
          </a:p>
        </p:txBody>
      </p:sp>
      <p:pic>
        <p:nvPicPr>
          <p:cNvPr descr="Studio portrait of 10-year-old Helen Keller, a white girl,  standing next to her dog, possibly Belle, who is seated in a chair next to her." id="458" name="Google Shape;458;p60" title="10-year-old Helen Keller standing next to her dog circa 1890"/>
          <p:cNvPicPr preferRelativeResize="0"/>
          <p:nvPr>
            <p:ph idx="2" type="pic"/>
          </p:nvPr>
        </p:nvPicPr>
        <p:blipFill rotWithShape="1">
          <a:blip r:embed="rId3">
            <a:alphaModFix/>
          </a:blip>
          <a:srcRect b="-3541" l="-8344" r="-8355" t="0"/>
          <a:stretch/>
        </p:blipFill>
        <p:spPr>
          <a:xfrm>
            <a:off x="6091938" y="1040325"/>
            <a:ext cx="2672275" cy="3565250"/>
          </a:xfrm>
          <a:prstGeom prst="rect">
            <a:avLst/>
          </a:prstGeom>
          <a:noFill/>
          <a:ln>
            <a:noFill/>
          </a:ln>
        </p:spPr>
      </p:pic>
      <p:sp>
        <p:nvSpPr>
          <p:cNvPr id="459" name="Google Shape;459;p60"/>
          <p:cNvSpPr txBox="1"/>
          <p:nvPr/>
        </p:nvSpPr>
        <p:spPr>
          <a:xfrm>
            <a:off x="565850" y="1193650"/>
            <a:ext cx="4952700" cy="32586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1800">
                <a:solidFill>
                  <a:schemeClr val="dk1"/>
                </a:solidFill>
              </a:rPr>
              <a:t>Alt text: </a:t>
            </a:r>
            <a:endParaRPr b="1" sz="1800">
              <a:solidFill>
                <a:schemeClr val="dk1"/>
              </a:solidFill>
            </a:endParaRPr>
          </a:p>
          <a:p>
            <a:pPr indent="0" lvl="0" marL="0" rtl="0" algn="l">
              <a:lnSpc>
                <a:spcPct val="115000"/>
              </a:lnSpc>
              <a:spcBef>
                <a:spcPts val="1600"/>
              </a:spcBef>
              <a:spcAft>
                <a:spcPts val="0"/>
              </a:spcAft>
              <a:buNone/>
            </a:pPr>
            <a:r>
              <a:rPr lang="en" sz="1800">
                <a:solidFill>
                  <a:schemeClr val="dk1"/>
                </a:solidFill>
              </a:rPr>
              <a:t>In this sepia tone studio portrait, Helen is about 10 and is posing with a spaniel, probably her dog Belle. The </a:t>
            </a:r>
            <a:r>
              <a:rPr lang="en" sz="1800">
                <a:solidFill>
                  <a:schemeClr val="dk1"/>
                </a:solidFill>
              </a:rPr>
              <a:t>spaniel</a:t>
            </a:r>
            <a:r>
              <a:rPr lang="en" sz="1800">
                <a:solidFill>
                  <a:schemeClr val="dk1"/>
                </a:solidFill>
              </a:rPr>
              <a:t> is sitting on a chair, and has a multicolored coat and white chest. [Possibly some doggy specifics here]. </a:t>
            </a:r>
            <a:endParaRPr sz="1800">
              <a:solidFill>
                <a:schemeClr val="dk1"/>
              </a:solidFill>
            </a:endParaRPr>
          </a:p>
          <a:p>
            <a:pPr indent="0" lvl="0" marL="0" rtl="0" algn="l">
              <a:lnSpc>
                <a:spcPct val="115000"/>
              </a:lnSpc>
              <a:spcBef>
                <a:spcPts val="1600"/>
              </a:spcBef>
              <a:spcAft>
                <a:spcPts val="1600"/>
              </a:spcAft>
              <a:buNone/>
            </a:pPr>
            <a:r>
              <a:rPr b="1" lang="en" sz="1800">
                <a:solidFill>
                  <a:schemeClr val="dk1"/>
                </a:solidFill>
              </a:rPr>
              <a:t>Additional images</a:t>
            </a:r>
            <a:r>
              <a:rPr lang="en" sz="1800">
                <a:solidFill>
                  <a:schemeClr val="dk1"/>
                </a:solidFill>
              </a:rPr>
              <a:t> might have other dogs, Helen with dogs at other points in her life, etc. </a:t>
            </a:r>
            <a:endParaRPr sz="1800">
              <a:solidFill>
                <a:schemeClr val="dk1"/>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3" name="Shape 463"/>
        <p:cNvGrpSpPr/>
        <p:nvPr/>
      </p:nvGrpSpPr>
      <p:grpSpPr>
        <a:xfrm>
          <a:off x="0" y="0"/>
          <a:ext cx="0" cy="0"/>
          <a:chOff x="0" y="0"/>
          <a:chExt cx="0" cy="0"/>
        </a:xfrm>
      </p:grpSpPr>
      <p:sp>
        <p:nvSpPr>
          <p:cNvPr id="464" name="Google Shape;464;p61"/>
          <p:cNvSpPr txBox="1"/>
          <p:nvPr>
            <p:ph type="title"/>
          </p:nvPr>
        </p:nvSpPr>
        <p:spPr>
          <a:xfrm>
            <a:off x="379800" y="138850"/>
            <a:ext cx="8384400" cy="1054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Alt text : Focused on clothing</a:t>
            </a:r>
            <a:endParaRPr/>
          </a:p>
        </p:txBody>
      </p:sp>
      <p:sp>
        <p:nvSpPr>
          <p:cNvPr id="465" name="Google Shape;465;p61"/>
          <p:cNvSpPr txBox="1"/>
          <p:nvPr>
            <p:ph idx="12" type="sldNum"/>
          </p:nvPr>
        </p:nvSpPr>
        <p:spPr>
          <a:xfrm>
            <a:off x="3915987" y="4702950"/>
            <a:ext cx="4952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r>
              <a:rPr lang="en"/>
              <a:t>Perkins.org  |  </a:t>
            </a:r>
            <a:fld id="{00000000-1234-1234-1234-123412341234}" type="slidenum">
              <a:rPr lang="en"/>
              <a:t>‹#›</a:t>
            </a:fld>
            <a:endParaRPr/>
          </a:p>
        </p:txBody>
      </p:sp>
      <p:pic>
        <p:nvPicPr>
          <p:cNvPr descr="Studio portrait of 10-year-old Helen Keller, a white girl,  standing next to her dog, possibly Belle, who is seated in a chair next to her." id="466" name="Google Shape;466;p61" title="10-year-old Helen Keller standing next to her dog circa 1890"/>
          <p:cNvPicPr preferRelativeResize="0"/>
          <p:nvPr>
            <p:ph idx="2" type="pic"/>
          </p:nvPr>
        </p:nvPicPr>
        <p:blipFill rotWithShape="1">
          <a:blip r:embed="rId3">
            <a:alphaModFix/>
          </a:blip>
          <a:srcRect b="-3541" l="-8344" r="-8355" t="0"/>
          <a:stretch/>
        </p:blipFill>
        <p:spPr>
          <a:xfrm>
            <a:off x="6091938" y="1040325"/>
            <a:ext cx="2672275" cy="3565250"/>
          </a:xfrm>
          <a:prstGeom prst="rect">
            <a:avLst/>
          </a:prstGeom>
          <a:noFill/>
          <a:ln>
            <a:noFill/>
          </a:ln>
        </p:spPr>
      </p:pic>
      <p:sp>
        <p:nvSpPr>
          <p:cNvPr id="467" name="Google Shape;467;p61"/>
          <p:cNvSpPr txBox="1"/>
          <p:nvPr/>
        </p:nvSpPr>
        <p:spPr>
          <a:xfrm>
            <a:off x="565850" y="1193650"/>
            <a:ext cx="4952700" cy="32586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1800">
                <a:solidFill>
                  <a:schemeClr val="dk1"/>
                </a:solidFill>
              </a:rPr>
              <a:t>Alt text: </a:t>
            </a:r>
            <a:endParaRPr b="1" sz="1800">
              <a:solidFill>
                <a:schemeClr val="dk1"/>
              </a:solidFill>
            </a:endParaRPr>
          </a:p>
          <a:p>
            <a:pPr indent="0" lvl="0" marL="0" rtl="0" algn="l">
              <a:lnSpc>
                <a:spcPct val="115000"/>
              </a:lnSpc>
              <a:spcBef>
                <a:spcPts val="1600"/>
              </a:spcBef>
              <a:spcAft>
                <a:spcPts val="0"/>
              </a:spcAft>
              <a:buNone/>
            </a:pPr>
            <a:r>
              <a:rPr lang="en" sz="1800">
                <a:solidFill>
                  <a:schemeClr val="dk1"/>
                </a:solidFill>
              </a:rPr>
              <a:t>In this studio portrait c. 1890, Helen Keller is about 10, posing with a spaniel. She wears a plain light colored long-sleeve dress with a high collar belted with a bow in the back and dark button-up boots. Her hair is in curls and ringlets, pulled back from her face with curling bangs on her forehead. </a:t>
            </a:r>
            <a:endParaRPr sz="1800">
              <a:solidFill>
                <a:schemeClr val="dk1"/>
              </a:solidFill>
            </a:endParaRPr>
          </a:p>
          <a:p>
            <a:pPr indent="0" lvl="0" marL="0" rtl="0" algn="l">
              <a:lnSpc>
                <a:spcPct val="115000"/>
              </a:lnSpc>
              <a:spcBef>
                <a:spcPts val="1600"/>
              </a:spcBef>
              <a:spcAft>
                <a:spcPts val="1600"/>
              </a:spcAft>
              <a:buNone/>
            </a:pPr>
            <a:r>
              <a:t/>
            </a:r>
            <a:endParaRPr sz="1800">
              <a:solidFill>
                <a:schemeClr val="dk1"/>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1" name="Shape 471"/>
        <p:cNvGrpSpPr/>
        <p:nvPr/>
      </p:nvGrpSpPr>
      <p:grpSpPr>
        <a:xfrm>
          <a:off x="0" y="0"/>
          <a:ext cx="0" cy="0"/>
          <a:chOff x="0" y="0"/>
          <a:chExt cx="0" cy="0"/>
        </a:xfrm>
      </p:grpSpPr>
      <p:sp>
        <p:nvSpPr>
          <p:cNvPr id="472" name="Google Shape;472;p62"/>
          <p:cNvSpPr txBox="1"/>
          <p:nvPr>
            <p:ph type="title"/>
          </p:nvPr>
        </p:nvSpPr>
        <p:spPr>
          <a:xfrm>
            <a:off x="379800" y="138850"/>
            <a:ext cx="8384400" cy="1054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Alt text : Focused on disability</a:t>
            </a:r>
            <a:endParaRPr/>
          </a:p>
        </p:txBody>
      </p:sp>
      <p:sp>
        <p:nvSpPr>
          <p:cNvPr id="473" name="Google Shape;473;p62"/>
          <p:cNvSpPr txBox="1"/>
          <p:nvPr>
            <p:ph idx="12" type="sldNum"/>
          </p:nvPr>
        </p:nvSpPr>
        <p:spPr>
          <a:xfrm>
            <a:off x="3915987" y="4702950"/>
            <a:ext cx="4952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r>
              <a:rPr lang="en"/>
              <a:t>Perkins.org  |  </a:t>
            </a:r>
            <a:fld id="{00000000-1234-1234-1234-123412341234}" type="slidenum">
              <a:rPr lang="en"/>
              <a:t>‹#›</a:t>
            </a:fld>
            <a:endParaRPr/>
          </a:p>
        </p:txBody>
      </p:sp>
      <p:pic>
        <p:nvPicPr>
          <p:cNvPr descr="Studio portrait of 10-year-old Helen Keller, a white girl,  standing next to her dog, possibly Belle, who is seated in a chair next to her." id="474" name="Google Shape;474;p62" title="10-year-old Helen Keller standing next to her dog circa 1890"/>
          <p:cNvPicPr preferRelativeResize="0"/>
          <p:nvPr>
            <p:ph idx="2" type="pic"/>
          </p:nvPr>
        </p:nvPicPr>
        <p:blipFill rotWithShape="1">
          <a:blip r:embed="rId3">
            <a:alphaModFix/>
          </a:blip>
          <a:srcRect b="-3541" l="-8344" r="-8355" t="0"/>
          <a:stretch/>
        </p:blipFill>
        <p:spPr>
          <a:xfrm>
            <a:off x="6091938" y="1040325"/>
            <a:ext cx="2672275" cy="3565250"/>
          </a:xfrm>
          <a:prstGeom prst="rect">
            <a:avLst/>
          </a:prstGeom>
          <a:noFill/>
          <a:ln>
            <a:noFill/>
          </a:ln>
        </p:spPr>
      </p:pic>
      <p:sp>
        <p:nvSpPr>
          <p:cNvPr id="475" name="Google Shape;475;p62"/>
          <p:cNvSpPr txBox="1"/>
          <p:nvPr/>
        </p:nvSpPr>
        <p:spPr>
          <a:xfrm>
            <a:off x="565850" y="1193650"/>
            <a:ext cx="4952700" cy="32586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1800">
                <a:solidFill>
                  <a:schemeClr val="dk1"/>
                </a:solidFill>
              </a:rPr>
              <a:t>Alt text: </a:t>
            </a:r>
            <a:endParaRPr b="1" sz="1800">
              <a:solidFill>
                <a:schemeClr val="dk1"/>
              </a:solidFill>
            </a:endParaRPr>
          </a:p>
          <a:p>
            <a:pPr indent="0" lvl="0" marL="0" rtl="0" algn="l">
              <a:lnSpc>
                <a:spcPct val="115000"/>
              </a:lnSpc>
              <a:spcBef>
                <a:spcPts val="1600"/>
              </a:spcBef>
              <a:spcAft>
                <a:spcPts val="0"/>
              </a:spcAft>
              <a:buNone/>
            </a:pPr>
            <a:r>
              <a:rPr lang="en" sz="1800">
                <a:solidFill>
                  <a:schemeClr val="dk1"/>
                </a:solidFill>
              </a:rPr>
              <a:t>In this studio portrait, Helen Keller is about 10 and is posing with a spaniel. H</a:t>
            </a:r>
            <a:r>
              <a:rPr lang="en" sz="1800">
                <a:solidFill>
                  <a:schemeClr val="dk1"/>
                </a:solidFill>
              </a:rPr>
              <a:t>er right hand is resting against the side of her dress in a fist, with one finger pointing downward. She is facing to the right of the image, hiding the left side of her face. </a:t>
            </a:r>
            <a:endParaRPr sz="1800">
              <a:solidFill>
                <a:schemeClr val="dk1"/>
              </a:solidFill>
            </a:endParaRPr>
          </a:p>
          <a:p>
            <a:pPr indent="0" lvl="0" marL="0" rtl="0" algn="l">
              <a:lnSpc>
                <a:spcPct val="115000"/>
              </a:lnSpc>
              <a:spcBef>
                <a:spcPts val="1600"/>
              </a:spcBef>
              <a:spcAft>
                <a:spcPts val="1600"/>
              </a:spcAft>
              <a:buNone/>
            </a:pPr>
            <a:r>
              <a:rPr b="1" lang="en" sz="1800">
                <a:solidFill>
                  <a:schemeClr val="dk1"/>
                </a:solidFill>
              </a:rPr>
              <a:t>Text </a:t>
            </a:r>
            <a:r>
              <a:rPr lang="en" sz="1800">
                <a:solidFill>
                  <a:schemeClr val="dk1"/>
                </a:solidFill>
              </a:rPr>
              <a:t>might discuss that few images were taken from the other side at this point in her life. </a:t>
            </a:r>
            <a:endParaRPr sz="1800">
              <a:solidFill>
                <a:schemeClr val="dk1"/>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9" name="Shape 479"/>
        <p:cNvGrpSpPr/>
        <p:nvPr/>
      </p:nvGrpSpPr>
      <p:grpSpPr>
        <a:xfrm>
          <a:off x="0" y="0"/>
          <a:ext cx="0" cy="0"/>
          <a:chOff x="0" y="0"/>
          <a:chExt cx="0" cy="0"/>
        </a:xfrm>
      </p:grpSpPr>
      <p:sp>
        <p:nvSpPr>
          <p:cNvPr id="480" name="Google Shape;480;p63"/>
          <p:cNvSpPr txBox="1"/>
          <p:nvPr>
            <p:ph type="title"/>
          </p:nvPr>
        </p:nvSpPr>
        <p:spPr>
          <a:xfrm>
            <a:off x="379800" y="138850"/>
            <a:ext cx="8384400" cy="1054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Specifics : text</a:t>
            </a:r>
            <a:endParaRPr/>
          </a:p>
        </p:txBody>
      </p:sp>
      <p:sp>
        <p:nvSpPr>
          <p:cNvPr id="481" name="Google Shape;481;p63"/>
          <p:cNvSpPr txBox="1"/>
          <p:nvPr>
            <p:ph idx="2" type="body"/>
          </p:nvPr>
        </p:nvSpPr>
        <p:spPr>
          <a:xfrm>
            <a:off x="484275" y="1193650"/>
            <a:ext cx="8384400" cy="3156600"/>
          </a:xfrm>
          <a:prstGeom prst="rect">
            <a:avLst/>
          </a:prstGeom>
        </p:spPr>
        <p:txBody>
          <a:bodyPr anchorCtr="0" anchor="t" bIns="91425" lIns="91425" spcFirstLastPara="1" rIns="91425" wrap="square" tIns="91425">
            <a:noAutofit/>
          </a:bodyPr>
          <a:lstStyle/>
          <a:p>
            <a:pPr indent="-342900" lvl="0" marL="457200" rtl="0" algn="l">
              <a:lnSpc>
                <a:spcPct val="100000"/>
              </a:lnSpc>
              <a:spcBef>
                <a:spcPts val="0"/>
              </a:spcBef>
              <a:spcAft>
                <a:spcPts val="0"/>
              </a:spcAft>
              <a:buSzPts val="1800"/>
              <a:buChar char="●"/>
            </a:pPr>
            <a:r>
              <a:rPr lang="en" sz="1800"/>
              <a:t>Start with </a:t>
            </a:r>
            <a:r>
              <a:rPr b="1" lang="en" sz="1800"/>
              <a:t>Transcript</a:t>
            </a:r>
            <a:br>
              <a:rPr b="1" lang="en" sz="1800"/>
            </a:br>
            <a:endParaRPr b="1" sz="1800"/>
          </a:p>
          <a:p>
            <a:pPr indent="-342900" lvl="0" marL="457200" rtl="0" algn="l">
              <a:lnSpc>
                <a:spcPct val="100000"/>
              </a:lnSpc>
              <a:spcBef>
                <a:spcPts val="0"/>
              </a:spcBef>
              <a:spcAft>
                <a:spcPts val="0"/>
              </a:spcAft>
              <a:buSzPts val="1800"/>
              <a:buChar char="●"/>
            </a:pPr>
            <a:r>
              <a:rPr lang="en" sz="1800"/>
              <a:t>Write exactly what the text says. </a:t>
            </a:r>
            <a:br>
              <a:rPr lang="en" sz="1800"/>
            </a:br>
            <a:endParaRPr sz="1800"/>
          </a:p>
          <a:p>
            <a:pPr indent="-342900" lvl="0" marL="457200" rtl="0" algn="l">
              <a:lnSpc>
                <a:spcPct val="100000"/>
              </a:lnSpc>
              <a:spcBef>
                <a:spcPts val="0"/>
              </a:spcBef>
              <a:spcAft>
                <a:spcPts val="0"/>
              </a:spcAft>
              <a:buSzPts val="1800"/>
              <a:buChar char="●"/>
            </a:pPr>
            <a:r>
              <a:rPr lang="en" sz="1800"/>
              <a:t>Image tools can now get the text for you in many cases - check and correct the transcription! </a:t>
            </a:r>
            <a:br>
              <a:rPr lang="en" sz="1800"/>
            </a:br>
            <a:endParaRPr sz="1800"/>
          </a:p>
          <a:p>
            <a:pPr indent="-342900" lvl="0" marL="457200" rtl="0" algn="l">
              <a:lnSpc>
                <a:spcPct val="100000"/>
              </a:lnSpc>
              <a:spcBef>
                <a:spcPts val="0"/>
              </a:spcBef>
              <a:spcAft>
                <a:spcPts val="0"/>
              </a:spcAft>
              <a:buSzPts val="1800"/>
              <a:buChar char="●"/>
            </a:pPr>
            <a:r>
              <a:rPr lang="en" sz="1800"/>
              <a:t>Summary of emoji or punctuation strings is fine if it makes the content more understandable. “twenty-five exclamation points” or “five fireworks emoji”</a:t>
            </a:r>
            <a:br>
              <a:rPr lang="en" sz="1800"/>
            </a:br>
            <a:endParaRPr sz="1800"/>
          </a:p>
        </p:txBody>
      </p:sp>
      <p:sp>
        <p:nvSpPr>
          <p:cNvPr id="482" name="Google Shape;482;p63"/>
          <p:cNvSpPr txBox="1"/>
          <p:nvPr>
            <p:ph idx="12" type="sldNum"/>
          </p:nvPr>
        </p:nvSpPr>
        <p:spPr>
          <a:xfrm>
            <a:off x="3915987" y="4702950"/>
            <a:ext cx="4952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r>
              <a:rPr lang="en"/>
              <a:t>Perkins.org  |  </a:t>
            </a:r>
            <a:fld id="{00000000-1234-1234-1234-123412341234}" type="slidenum">
              <a:rPr lang="en"/>
              <a:t>‹#›</a:t>
            </a:fld>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6" name="Shape 486"/>
        <p:cNvGrpSpPr/>
        <p:nvPr/>
      </p:nvGrpSpPr>
      <p:grpSpPr>
        <a:xfrm>
          <a:off x="0" y="0"/>
          <a:ext cx="0" cy="0"/>
          <a:chOff x="0" y="0"/>
          <a:chExt cx="0" cy="0"/>
        </a:xfrm>
      </p:grpSpPr>
      <p:sp>
        <p:nvSpPr>
          <p:cNvPr id="487" name="Google Shape;487;p64"/>
          <p:cNvSpPr txBox="1"/>
          <p:nvPr>
            <p:ph type="title"/>
          </p:nvPr>
        </p:nvSpPr>
        <p:spPr>
          <a:xfrm>
            <a:off x="379800" y="138850"/>
            <a:ext cx="8384400" cy="1054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Specifics : physical description</a:t>
            </a:r>
            <a:endParaRPr/>
          </a:p>
        </p:txBody>
      </p:sp>
      <p:sp>
        <p:nvSpPr>
          <p:cNvPr id="488" name="Google Shape;488;p64"/>
          <p:cNvSpPr txBox="1"/>
          <p:nvPr>
            <p:ph idx="2" type="body"/>
          </p:nvPr>
        </p:nvSpPr>
        <p:spPr>
          <a:xfrm>
            <a:off x="379800" y="1193650"/>
            <a:ext cx="8384400" cy="3156600"/>
          </a:xfrm>
          <a:prstGeom prst="rect">
            <a:avLst/>
          </a:prstGeom>
        </p:spPr>
        <p:txBody>
          <a:bodyPr anchorCtr="0" anchor="t" bIns="91425" lIns="91425" spcFirstLastPara="1" rIns="91425" wrap="square" tIns="91425">
            <a:noAutofit/>
          </a:bodyPr>
          <a:lstStyle/>
          <a:p>
            <a:pPr indent="-342900" lvl="0" marL="457200" rtl="0" algn="l">
              <a:lnSpc>
                <a:spcPct val="100000"/>
              </a:lnSpc>
              <a:spcBef>
                <a:spcPts val="0"/>
              </a:spcBef>
              <a:spcAft>
                <a:spcPts val="0"/>
              </a:spcAft>
              <a:buSzPts val="1800"/>
              <a:buChar char="●"/>
            </a:pPr>
            <a:r>
              <a:rPr lang="en" sz="1800"/>
              <a:t>What is relevant? </a:t>
            </a:r>
            <a:br>
              <a:rPr lang="en" sz="1800"/>
            </a:br>
            <a:endParaRPr sz="1800"/>
          </a:p>
          <a:p>
            <a:pPr indent="-342900" lvl="0" marL="457200" rtl="0" algn="l">
              <a:lnSpc>
                <a:spcPct val="100000"/>
              </a:lnSpc>
              <a:spcBef>
                <a:spcPts val="0"/>
              </a:spcBef>
              <a:spcAft>
                <a:spcPts val="0"/>
              </a:spcAft>
              <a:buSzPts val="1800"/>
              <a:buChar char="●"/>
            </a:pPr>
            <a:r>
              <a:rPr lang="en" sz="1800"/>
              <a:t>What is different?</a:t>
            </a:r>
            <a:br>
              <a:rPr lang="en" sz="1800"/>
            </a:br>
            <a:endParaRPr sz="1800"/>
          </a:p>
          <a:p>
            <a:pPr indent="-342900" lvl="0" marL="457200" rtl="0" algn="l">
              <a:lnSpc>
                <a:spcPct val="100000"/>
              </a:lnSpc>
              <a:spcBef>
                <a:spcPts val="0"/>
              </a:spcBef>
              <a:spcAft>
                <a:spcPts val="0"/>
              </a:spcAft>
              <a:buSzPts val="1800"/>
              <a:buChar char="●"/>
            </a:pPr>
            <a:r>
              <a:rPr lang="en" sz="1800"/>
              <a:t>What is already identified in the text?</a:t>
            </a:r>
            <a:endParaRPr sz="1800"/>
          </a:p>
        </p:txBody>
      </p:sp>
      <p:sp>
        <p:nvSpPr>
          <p:cNvPr id="489" name="Google Shape;489;p64"/>
          <p:cNvSpPr txBox="1"/>
          <p:nvPr>
            <p:ph idx="12" type="sldNum"/>
          </p:nvPr>
        </p:nvSpPr>
        <p:spPr>
          <a:xfrm>
            <a:off x="3915987" y="4702950"/>
            <a:ext cx="4952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r>
              <a:rPr lang="en"/>
              <a:t>Perkins.org  |  </a:t>
            </a:r>
            <a:fld id="{00000000-1234-1234-1234-123412341234}" type="slidenum">
              <a:rPr lang="en"/>
              <a:t>‹#›</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3" name="Shape 293"/>
        <p:cNvGrpSpPr/>
        <p:nvPr/>
      </p:nvGrpSpPr>
      <p:grpSpPr>
        <a:xfrm>
          <a:off x="0" y="0"/>
          <a:ext cx="0" cy="0"/>
          <a:chOff x="0" y="0"/>
          <a:chExt cx="0" cy="0"/>
        </a:xfrm>
      </p:grpSpPr>
      <p:sp>
        <p:nvSpPr>
          <p:cNvPr id="294" name="Google Shape;294;p38"/>
          <p:cNvSpPr txBox="1"/>
          <p:nvPr>
            <p:ph type="title"/>
          </p:nvPr>
        </p:nvSpPr>
        <p:spPr>
          <a:xfrm>
            <a:off x="379800" y="138850"/>
            <a:ext cx="8384400" cy="1054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Images online</a:t>
            </a:r>
            <a:endParaRPr/>
          </a:p>
        </p:txBody>
      </p:sp>
      <p:sp>
        <p:nvSpPr>
          <p:cNvPr id="295" name="Google Shape;295;p38"/>
          <p:cNvSpPr txBox="1"/>
          <p:nvPr>
            <p:ph idx="2" type="body"/>
          </p:nvPr>
        </p:nvSpPr>
        <p:spPr>
          <a:xfrm>
            <a:off x="379800" y="1338150"/>
            <a:ext cx="8384400" cy="3012000"/>
          </a:xfrm>
          <a:prstGeom prst="rect">
            <a:avLst/>
          </a:prstGeom>
        </p:spPr>
        <p:txBody>
          <a:bodyPr anchorCtr="0" anchor="t" bIns="91425" lIns="91425" spcFirstLastPara="1" rIns="91425" wrap="square" tIns="91425">
            <a:noAutofit/>
          </a:bodyPr>
          <a:lstStyle/>
          <a:p>
            <a:pPr indent="-342900" lvl="0" marL="457200" rtl="0" algn="l">
              <a:lnSpc>
                <a:spcPct val="200000"/>
              </a:lnSpc>
              <a:spcBef>
                <a:spcPts val="0"/>
              </a:spcBef>
              <a:spcAft>
                <a:spcPts val="0"/>
              </a:spcAft>
              <a:buSzPts val="1800"/>
              <a:buChar char="●"/>
            </a:pPr>
            <a:r>
              <a:rPr lang="en" sz="1800"/>
              <a:t>So many places! </a:t>
            </a:r>
            <a:endParaRPr sz="1800"/>
          </a:p>
          <a:p>
            <a:pPr indent="-342900" lvl="0" marL="457200" rtl="0" algn="l">
              <a:lnSpc>
                <a:spcPct val="200000"/>
              </a:lnSpc>
              <a:spcBef>
                <a:spcPts val="0"/>
              </a:spcBef>
              <a:spcAft>
                <a:spcPts val="0"/>
              </a:spcAft>
              <a:buSzPts val="1800"/>
              <a:buChar char="●"/>
            </a:pPr>
            <a:r>
              <a:rPr lang="en" sz="1800"/>
              <a:t>Different sites (all with varying tools and options)</a:t>
            </a:r>
            <a:endParaRPr sz="1800"/>
          </a:p>
          <a:p>
            <a:pPr indent="-342900" lvl="0" marL="457200" rtl="0" algn="l">
              <a:lnSpc>
                <a:spcPct val="200000"/>
              </a:lnSpc>
              <a:spcBef>
                <a:spcPts val="0"/>
              </a:spcBef>
              <a:spcAft>
                <a:spcPts val="0"/>
              </a:spcAft>
              <a:buSzPts val="1800"/>
              <a:buChar char="●"/>
            </a:pPr>
            <a:r>
              <a:rPr lang="en" sz="1800"/>
              <a:t>Different contexts (formal writing, websites, social media, friends and family)</a:t>
            </a:r>
            <a:endParaRPr sz="1800"/>
          </a:p>
          <a:p>
            <a:pPr indent="-342900" lvl="0" marL="457200" rtl="0" algn="l">
              <a:lnSpc>
                <a:spcPct val="200000"/>
              </a:lnSpc>
              <a:spcBef>
                <a:spcPts val="0"/>
              </a:spcBef>
              <a:spcAft>
                <a:spcPts val="0"/>
              </a:spcAft>
              <a:buSzPts val="1800"/>
              <a:buChar char="●"/>
            </a:pPr>
            <a:r>
              <a:rPr lang="en" sz="1800"/>
              <a:t>Generative AI tools are really bad at context or what’s important. </a:t>
            </a:r>
            <a:endParaRPr sz="1800"/>
          </a:p>
          <a:p>
            <a:pPr indent="0" lvl="0" marL="0" rtl="0" algn="l">
              <a:lnSpc>
                <a:spcPct val="100000"/>
              </a:lnSpc>
              <a:spcBef>
                <a:spcPts val="1600"/>
              </a:spcBef>
              <a:spcAft>
                <a:spcPts val="1600"/>
              </a:spcAft>
              <a:buNone/>
            </a:pPr>
            <a:r>
              <a:t/>
            </a:r>
            <a:endParaRPr sz="1800"/>
          </a:p>
        </p:txBody>
      </p:sp>
      <p:sp>
        <p:nvSpPr>
          <p:cNvPr id="296" name="Google Shape;296;p38"/>
          <p:cNvSpPr txBox="1"/>
          <p:nvPr>
            <p:ph idx="12" type="sldNum"/>
          </p:nvPr>
        </p:nvSpPr>
        <p:spPr>
          <a:xfrm>
            <a:off x="3915987" y="4702950"/>
            <a:ext cx="4952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r>
              <a:rPr lang="en"/>
              <a:t>Perkins.org  |  </a:t>
            </a:r>
            <a:fld id="{00000000-1234-1234-1234-123412341234}" type="slidenum">
              <a:rPr lang="en"/>
              <a:t>‹#›</a:t>
            </a:fld>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3" name="Shape 493"/>
        <p:cNvGrpSpPr/>
        <p:nvPr/>
      </p:nvGrpSpPr>
      <p:grpSpPr>
        <a:xfrm>
          <a:off x="0" y="0"/>
          <a:ext cx="0" cy="0"/>
          <a:chOff x="0" y="0"/>
          <a:chExt cx="0" cy="0"/>
        </a:xfrm>
      </p:grpSpPr>
      <p:sp>
        <p:nvSpPr>
          <p:cNvPr id="494" name="Google Shape;494;p65"/>
          <p:cNvSpPr txBox="1"/>
          <p:nvPr>
            <p:ph type="title"/>
          </p:nvPr>
        </p:nvSpPr>
        <p:spPr>
          <a:xfrm>
            <a:off x="379800" y="138850"/>
            <a:ext cx="8384400" cy="1054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Specifics : gender, race, ethnicity</a:t>
            </a:r>
            <a:endParaRPr/>
          </a:p>
        </p:txBody>
      </p:sp>
      <p:sp>
        <p:nvSpPr>
          <p:cNvPr id="495" name="Google Shape;495;p65"/>
          <p:cNvSpPr txBox="1"/>
          <p:nvPr>
            <p:ph idx="2" type="body"/>
          </p:nvPr>
        </p:nvSpPr>
        <p:spPr>
          <a:xfrm>
            <a:off x="379800" y="1193650"/>
            <a:ext cx="8384400" cy="3156600"/>
          </a:xfrm>
          <a:prstGeom prst="rect">
            <a:avLst/>
          </a:prstGeom>
        </p:spPr>
        <p:txBody>
          <a:bodyPr anchorCtr="0" anchor="t" bIns="91425" lIns="91425" spcFirstLastPara="1" rIns="91425" wrap="square" tIns="91425">
            <a:noAutofit/>
          </a:bodyPr>
          <a:lstStyle/>
          <a:p>
            <a:pPr indent="-342900" lvl="0" marL="457200" rtl="0" algn="l">
              <a:lnSpc>
                <a:spcPct val="100000"/>
              </a:lnSpc>
              <a:spcBef>
                <a:spcPts val="0"/>
              </a:spcBef>
              <a:spcAft>
                <a:spcPts val="0"/>
              </a:spcAft>
              <a:buSzPts val="1800"/>
              <a:buChar char="●"/>
            </a:pPr>
            <a:r>
              <a:rPr lang="en" sz="1800"/>
              <a:t>Describe everyone or no one this way. 	</a:t>
            </a:r>
            <a:br>
              <a:rPr lang="en" sz="1800"/>
            </a:br>
            <a:endParaRPr sz="1800"/>
          </a:p>
          <a:p>
            <a:pPr indent="-342900" lvl="0" marL="457200" rtl="0" algn="l">
              <a:lnSpc>
                <a:spcPct val="100000"/>
              </a:lnSpc>
              <a:spcBef>
                <a:spcPts val="0"/>
              </a:spcBef>
              <a:spcAft>
                <a:spcPts val="0"/>
              </a:spcAft>
              <a:buSzPts val="1800"/>
              <a:buChar char="●"/>
            </a:pPr>
            <a:r>
              <a:rPr lang="en" sz="1800"/>
              <a:t>What’s relevant (diverse group? people from a specific place?) </a:t>
            </a:r>
            <a:br>
              <a:rPr lang="en" sz="1800"/>
            </a:br>
            <a:endParaRPr sz="1800"/>
          </a:p>
          <a:p>
            <a:pPr indent="-342900" lvl="0" marL="457200" rtl="0" algn="l">
              <a:lnSpc>
                <a:spcPct val="100000"/>
              </a:lnSpc>
              <a:spcBef>
                <a:spcPts val="0"/>
              </a:spcBef>
              <a:spcAft>
                <a:spcPts val="0"/>
              </a:spcAft>
              <a:buSzPts val="1800"/>
              <a:buChar char="●"/>
            </a:pPr>
            <a:r>
              <a:rPr lang="en" sz="1800"/>
              <a:t>Don’t imply or add info not available to sighted users.</a:t>
            </a:r>
            <a:br>
              <a:rPr lang="en" sz="1800"/>
            </a:br>
            <a:endParaRPr sz="1800"/>
          </a:p>
          <a:p>
            <a:pPr indent="-342900" lvl="0" marL="457200" rtl="0" algn="l">
              <a:lnSpc>
                <a:spcPct val="100000"/>
              </a:lnSpc>
              <a:spcBef>
                <a:spcPts val="0"/>
              </a:spcBef>
              <a:spcAft>
                <a:spcPts val="0"/>
              </a:spcAft>
              <a:buSzPts val="1800"/>
              <a:buChar char="●"/>
            </a:pPr>
            <a:r>
              <a:rPr lang="en" sz="1800"/>
              <a:t>A note on reparative cataloging and description in archives. </a:t>
            </a:r>
            <a:endParaRPr sz="1800"/>
          </a:p>
        </p:txBody>
      </p:sp>
      <p:sp>
        <p:nvSpPr>
          <p:cNvPr id="496" name="Google Shape;496;p65"/>
          <p:cNvSpPr txBox="1"/>
          <p:nvPr>
            <p:ph idx="12" type="sldNum"/>
          </p:nvPr>
        </p:nvSpPr>
        <p:spPr>
          <a:xfrm>
            <a:off x="3915987" y="4702950"/>
            <a:ext cx="4952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r>
              <a:rPr lang="en"/>
              <a:t>Perkins.org  |  </a:t>
            </a:r>
            <a:fld id="{00000000-1234-1234-1234-123412341234}" type="slidenum">
              <a:rPr lang="en"/>
              <a:t>‹#›</a:t>
            </a:fld>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0" name="Shape 500"/>
        <p:cNvGrpSpPr/>
        <p:nvPr/>
      </p:nvGrpSpPr>
      <p:grpSpPr>
        <a:xfrm>
          <a:off x="0" y="0"/>
          <a:ext cx="0" cy="0"/>
          <a:chOff x="0" y="0"/>
          <a:chExt cx="0" cy="0"/>
        </a:xfrm>
      </p:grpSpPr>
      <p:sp>
        <p:nvSpPr>
          <p:cNvPr id="501" name="Google Shape;501;p66"/>
          <p:cNvSpPr txBox="1"/>
          <p:nvPr>
            <p:ph type="title"/>
          </p:nvPr>
        </p:nvSpPr>
        <p:spPr>
          <a:xfrm>
            <a:off x="379800" y="138850"/>
            <a:ext cx="8384400" cy="1054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Specifics : gender, race, ethnicity 2</a:t>
            </a:r>
            <a:endParaRPr/>
          </a:p>
        </p:txBody>
      </p:sp>
      <p:sp>
        <p:nvSpPr>
          <p:cNvPr id="502" name="Google Shape;502;p66"/>
          <p:cNvSpPr txBox="1"/>
          <p:nvPr>
            <p:ph idx="2" type="body"/>
          </p:nvPr>
        </p:nvSpPr>
        <p:spPr>
          <a:xfrm>
            <a:off x="379800" y="1193650"/>
            <a:ext cx="8384400" cy="3156600"/>
          </a:xfrm>
          <a:prstGeom prst="rect">
            <a:avLst/>
          </a:prstGeom>
        </p:spPr>
        <p:txBody>
          <a:bodyPr anchorCtr="0" anchor="t" bIns="91425" lIns="91425" spcFirstLastPara="1" rIns="91425" wrap="square" tIns="91425">
            <a:noAutofit/>
          </a:bodyPr>
          <a:lstStyle/>
          <a:p>
            <a:pPr indent="-342900" lvl="0" marL="457200" rtl="0" algn="l">
              <a:lnSpc>
                <a:spcPct val="100000"/>
              </a:lnSpc>
              <a:spcBef>
                <a:spcPts val="0"/>
              </a:spcBef>
              <a:spcAft>
                <a:spcPts val="0"/>
              </a:spcAft>
              <a:buSzPts val="1800"/>
              <a:buChar char="●"/>
            </a:pPr>
            <a:r>
              <a:rPr lang="en" sz="1800"/>
              <a:t>Work from what is known from the image or text, not guesses.</a:t>
            </a:r>
            <a:br>
              <a:rPr lang="en" sz="1800"/>
            </a:br>
            <a:endParaRPr sz="1800"/>
          </a:p>
          <a:p>
            <a:pPr indent="-342900" lvl="0" marL="457200" rtl="0" algn="l">
              <a:lnSpc>
                <a:spcPct val="100000"/>
              </a:lnSpc>
              <a:spcBef>
                <a:spcPts val="0"/>
              </a:spcBef>
              <a:spcAft>
                <a:spcPts val="0"/>
              </a:spcAft>
              <a:buSzPts val="1800"/>
              <a:buChar char="●"/>
            </a:pPr>
            <a:r>
              <a:rPr lang="en" sz="1800"/>
              <a:t>What clothing are they wearing? (“All in skirts and dresses”, “all in shirts and trousers”, “in a mix of summer clothing”)  </a:t>
            </a:r>
            <a:br>
              <a:rPr lang="en" sz="1800"/>
            </a:br>
            <a:endParaRPr sz="1800"/>
          </a:p>
          <a:p>
            <a:pPr indent="-342900" lvl="0" marL="457200" rtl="0" algn="l">
              <a:lnSpc>
                <a:spcPct val="100000"/>
              </a:lnSpc>
              <a:spcBef>
                <a:spcPts val="0"/>
              </a:spcBef>
              <a:spcAft>
                <a:spcPts val="0"/>
              </a:spcAft>
              <a:buSzPts val="1800"/>
              <a:buChar char="●"/>
            </a:pPr>
            <a:r>
              <a:rPr lang="en" sz="1800"/>
              <a:t>Skin tone: Use neutral descriptions - emoji skin tones work well</a:t>
            </a:r>
            <a:endParaRPr sz="1800"/>
          </a:p>
          <a:p>
            <a:pPr indent="-342900" lvl="1" marL="1371600" rtl="0" algn="l">
              <a:lnSpc>
                <a:spcPct val="100000"/>
              </a:lnSpc>
              <a:spcBef>
                <a:spcPts val="0"/>
              </a:spcBef>
              <a:spcAft>
                <a:spcPts val="0"/>
              </a:spcAft>
              <a:buSzPts val="1800"/>
              <a:buChar char="○"/>
            </a:pPr>
            <a:r>
              <a:rPr lang="en" sz="1800" u="sng">
                <a:solidFill>
                  <a:schemeClr val="hlink"/>
                </a:solidFill>
                <a:hlinkClick r:id="rId3"/>
              </a:rPr>
              <a:t>🏻 Light Skin Tone</a:t>
            </a:r>
            <a:br>
              <a:rPr lang="en" sz="1800"/>
            </a:br>
            <a:r>
              <a:rPr lang="en" sz="1800" u="sng">
                <a:solidFill>
                  <a:schemeClr val="hlink"/>
                </a:solidFill>
                <a:hlinkClick r:id="rId4"/>
              </a:rPr>
              <a:t>🏼 Medium-Light Skin Tone</a:t>
            </a:r>
            <a:r>
              <a:rPr lang="en" sz="1800">
                <a:solidFill>
                  <a:srgbClr val="000000"/>
                </a:solidFill>
                <a:uFill>
                  <a:noFill/>
                </a:uFill>
                <a:hlinkClick r:id="rId5">
                  <a:extLst>
                    <a:ext uri="{A12FA001-AC4F-418D-AE19-62706E023703}">
                      <ahyp:hlinkClr val="tx"/>
                    </a:ext>
                  </a:extLst>
                </a:hlinkClick>
              </a:rPr>
              <a:t> </a:t>
            </a:r>
            <a:br>
              <a:rPr lang="en" sz="1800">
                <a:solidFill>
                  <a:srgbClr val="000000"/>
                </a:solidFill>
                <a:uFill>
                  <a:noFill/>
                </a:uFill>
                <a:hlinkClick r:id="rId6">
                  <a:extLst>
                    <a:ext uri="{A12FA001-AC4F-418D-AE19-62706E023703}">
                      <ahyp:hlinkClr val="tx"/>
                    </a:ext>
                  </a:extLst>
                </a:hlinkClick>
              </a:rPr>
            </a:br>
            <a:r>
              <a:rPr lang="en" sz="1800" u="sng">
                <a:solidFill>
                  <a:schemeClr val="hlink"/>
                </a:solidFill>
                <a:hlinkClick r:id="rId7"/>
              </a:rPr>
              <a:t>🏽 Medium Skin Tone</a:t>
            </a:r>
            <a:br>
              <a:rPr lang="en" sz="1800"/>
            </a:br>
            <a:r>
              <a:rPr lang="en" sz="1800" u="sng">
                <a:solidFill>
                  <a:schemeClr val="hlink"/>
                </a:solidFill>
                <a:hlinkClick r:id="rId8"/>
              </a:rPr>
              <a:t>🏾 Medium-Dark Skin Tone</a:t>
            </a:r>
            <a:br>
              <a:rPr lang="en" sz="1800"/>
            </a:br>
            <a:r>
              <a:rPr lang="en" sz="1800" u="sng">
                <a:solidFill>
                  <a:schemeClr val="hlink"/>
                </a:solidFill>
                <a:hlinkClick r:id="rId9"/>
              </a:rPr>
              <a:t>🏿 Dark Skin Tone</a:t>
            </a:r>
            <a:r>
              <a:rPr lang="en" sz="1800"/>
              <a:t>.</a:t>
            </a:r>
            <a:endParaRPr sz="1800"/>
          </a:p>
        </p:txBody>
      </p:sp>
      <p:sp>
        <p:nvSpPr>
          <p:cNvPr id="503" name="Google Shape;503;p66"/>
          <p:cNvSpPr txBox="1"/>
          <p:nvPr>
            <p:ph idx="12" type="sldNum"/>
          </p:nvPr>
        </p:nvSpPr>
        <p:spPr>
          <a:xfrm>
            <a:off x="3915987" y="4702950"/>
            <a:ext cx="4952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r>
              <a:rPr lang="en"/>
              <a:t>Perkins.org  |  </a:t>
            </a:r>
            <a:fld id="{00000000-1234-1234-1234-123412341234}" type="slidenum">
              <a:rPr lang="en"/>
              <a:t>‹#›</a:t>
            </a:fld>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7" name="Shape 507"/>
        <p:cNvGrpSpPr/>
        <p:nvPr/>
      </p:nvGrpSpPr>
      <p:grpSpPr>
        <a:xfrm>
          <a:off x="0" y="0"/>
          <a:ext cx="0" cy="0"/>
          <a:chOff x="0" y="0"/>
          <a:chExt cx="0" cy="0"/>
        </a:xfrm>
      </p:grpSpPr>
      <p:sp>
        <p:nvSpPr>
          <p:cNvPr id="508" name="Google Shape;508;p67"/>
          <p:cNvSpPr txBox="1"/>
          <p:nvPr>
            <p:ph type="title"/>
          </p:nvPr>
        </p:nvSpPr>
        <p:spPr>
          <a:xfrm>
            <a:off x="379800" y="138850"/>
            <a:ext cx="8384400" cy="1054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Specific situations : charts</a:t>
            </a:r>
            <a:endParaRPr/>
          </a:p>
        </p:txBody>
      </p:sp>
      <p:sp>
        <p:nvSpPr>
          <p:cNvPr id="509" name="Google Shape;509;p67"/>
          <p:cNvSpPr txBox="1"/>
          <p:nvPr>
            <p:ph idx="2" type="body"/>
          </p:nvPr>
        </p:nvSpPr>
        <p:spPr>
          <a:xfrm>
            <a:off x="379800" y="1193650"/>
            <a:ext cx="8384400" cy="3156600"/>
          </a:xfrm>
          <a:prstGeom prst="rect">
            <a:avLst/>
          </a:prstGeom>
        </p:spPr>
        <p:txBody>
          <a:bodyPr anchorCtr="0" anchor="t" bIns="91425" lIns="91425" spcFirstLastPara="1" rIns="91425" wrap="square" tIns="91425">
            <a:noAutofit/>
          </a:bodyPr>
          <a:lstStyle/>
          <a:p>
            <a:pPr indent="-342900" lvl="0" marL="457200" rtl="0" algn="l">
              <a:lnSpc>
                <a:spcPct val="100000"/>
              </a:lnSpc>
              <a:spcBef>
                <a:spcPts val="0"/>
              </a:spcBef>
              <a:spcAft>
                <a:spcPts val="0"/>
              </a:spcAft>
              <a:buSzPts val="1800"/>
              <a:buChar char="●"/>
            </a:pPr>
            <a:r>
              <a:rPr lang="en" sz="1800"/>
              <a:t>These need more length. </a:t>
            </a:r>
            <a:br>
              <a:rPr lang="en" sz="1800"/>
            </a:br>
            <a:endParaRPr sz="1800"/>
          </a:p>
          <a:p>
            <a:pPr indent="-342900" lvl="1" marL="914400" rtl="0" algn="l">
              <a:lnSpc>
                <a:spcPct val="100000"/>
              </a:lnSpc>
              <a:spcBef>
                <a:spcPts val="0"/>
              </a:spcBef>
              <a:spcAft>
                <a:spcPts val="0"/>
              </a:spcAft>
              <a:buSzPts val="1800"/>
              <a:buChar char="○"/>
            </a:pPr>
            <a:r>
              <a:rPr lang="en" sz="1800"/>
              <a:t>Describe in the text of the article (alt text just gives the visual info)</a:t>
            </a:r>
            <a:br>
              <a:rPr lang="en" sz="1800"/>
            </a:br>
            <a:endParaRPr sz="1800"/>
          </a:p>
          <a:p>
            <a:pPr indent="-342900" lvl="1" marL="914400" rtl="0" algn="l">
              <a:lnSpc>
                <a:spcPct val="100000"/>
              </a:lnSpc>
              <a:spcBef>
                <a:spcPts val="0"/>
              </a:spcBef>
              <a:spcAft>
                <a:spcPts val="0"/>
              </a:spcAft>
              <a:buSzPts val="1800"/>
              <a:buChar char="○"/>
            </a:pPr>
            <a:r>
              <a:rPr lang="en" sz="1800"/>
              <a:t>Link to a longer description on a separate page</a:t>
            </a:r>
            <a:br>
              <a:rPr lang="en" sz="1800"/>
            </a:br>
            <a:endParaRPr sz="1800"/>
          </a:p>
          <a:p>
            <a:pPr indent="-342900" lvl="1" marL="914400" rtl="0" algn="l">
              <a:lnSpc>
                <a:spcPct val="100000"/>
              </a:lnSpc>
              <a:spcBef>
                <a:spcPts val="0"/>
              </a:spcBef>
              <a:spcAft>
                <a:spcPts val="0"/>
              </a:spcAft>
              <a:buSzPts val="1800"/>
              <a:buChar char="○"/>
            </a:pPr>
            <a:r>
              <a:rPr lang="en" sz="1800"/>
              <a:t>Have a longer alt text description</a:t>
            </a:r>
            <a:br>
              <a:rPr lang="en" sz="1800"/>
            </a:br>
            <a:endParaRPr sz="1800"/>
          </a:p>
          <a:p>
            <a:pPr indent="-342900" lvl="0" marL="457200" rtl="0" algn="l">
              <a:lnSpc>
                <a:spcPct val="100000"/>
              </a:lnSpc>
              <a:spcBef>
                <a:spcPts val="0"/>
              </a:spcBef>
              <a:spcAft>
                <a:spcPts val="0"/>
              </a:spcAft>
              <a:buSzPts val="1800"/>
              <a:buChar char="●"/>
            </a:pPr>
            <a:r>
              <a:rPr lang="en" sz="1800"/>
              <a:t>Begin with a brief summary (phrase) : what is this? </a:t>
            </a:r>
            <a:br>
              <a:rPr lang="en" sz="1800"/>
            </a:br>
            <a:endParaRPr sz="1800"/>
          </a:p>
          <a:p>
            <a:pPr indent="-342900" lvl="0" marL="457200" rtl="0" algn="l">
              <a:lnSpc>
                <a:spcPct val="100000"/>
              </a:lnSpc>
              <a:spcBef>
                <a:spcPts val="0"/>
              </a:spcBef>
              <a:spcAft>
                <a:spcPts val="0"/>
              </a:spcAft>
              <a:buSzPts val="1800"/>
              <a:buChar char="●"/>
            </a:pPr>
            <a:r>
              <a:rPr lang="en" sz="1800"/>
              <a:t>Diagram Center guidelines: </a:t>
            </a:r>
            <a:r>
              <a:rPr lang="en" sz="1800" u="sng">
                <a:solidFill>
                  <a:schemeClr val="hlink"/>
                </a:solidFill>
                <a:hlinkClick r:id="rId3"/>
              </a:rPr>
              <a:t>http://diagramcenter.org/table-of-contents-2.html</a:t>
            </a:r>
            <a:r>
              <a:rPr lang="en" sz="1800"/>
              <a:t> </a:t>
            </a:r>
            <a:endParaRPr sz="1800"/>
          </a:p>
        </p:txBody>
      </p:sp>
      <p:sp>
        <p:nvSpPr>
          <p:cNvPr id="510" name="Google Shape;510;p67"/>
          <p:cNvSpPr txBox="1"/>
          <p:nvPr>
            <p:ph idx="12" type="sldNum"/>
          </p:nvPr>
        </p:nvSpPr>
        <p:spPr>
          <a:xfrm>
            <a:off x="3915987" y="4702950"/>
            <a:ext cx="4952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r>
              <a:rPr lang="en"/>
              <a:t>Perkins.org  |  </a:t>
            </a:r>
            <a:fld id="{00000000-1234-1234-1234-123412341234}" type="slidenum">
              <a:rPr lang="en"/>
              <a:t>‹#›</a:t>
            </a:fld>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4" name="Shape 514"/>
        <p:cNvGrpSpPr/>
        <p:nvPr/>
      </p:nvGrpSpPr>
      <p:grpSpPr>
        <a:xfrm>
          <a:off x="0" y="0"/>
          <a:ext cx="0" cy="0"/>
          <a:chOff x="0" y="0"/>
          <a:chExt cx="0" cy="0"/>
        </a:xfrm>
      </p:grpSpPr>
      <p:sp>
        <p:nvSpPr>
          <p:cNvPr id="515" name="Google Shape;515;p68"/>
          <p:cNvSpPr txBox="1"/>
          <p:nvPr>
            <p:ph type="title"/>
          </p:nvPr>
        </p:nvSpPr>
        <p:spPr>
          <a:xfrm>
            <a:off x="379800" y="138850"/>
            <a:ext cx="8384400" cy="1054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Specific situations : links</a:t>
            </a:r>
            <a:endParaRPr/>
          </a:p>
        </p:txBody>
      </p:sp>
      <p:sp>
        <p:nvSpPr>
          <p:cNvPr id="516" name="Google Shape;516;p68"/>
          <p:cNvSpPr txBox="1"/>
          <p:nvPr>
            <p:ph idx="2" type="body"/>
          </p:nvPr>
        </p:nvSpPr>
        <p:spPr>
          <a:xfrm>
            <a:off x="379800" y="1193650"/>
            <a:ext cx="8384400" cy="3156600"/>
          </a:xfrm>
          <a:prstGeom prst="rect">
            <a:avLst/>
          </a:prstGeom>
        </p:spPr>
        <p:txBody>
          <a:bodyPr anchorCtr="0" anchor="t" bIns="91425" lIns="91425" spcFirstLastPara="1" rIns="91425" wrap="square" tIns="91425">
            <a:noAutofit/>
          </a:bodyPr>
          <a:lstStyle/>
          <a:p>
            <a:pPr indent="-342900" lvl="0" marL="457200" rtl="0" algn="l">
              <a:lnSpc>
                <a:spcPct val="100000"/>
              </a:lnSpc>
              <a:spcBef>
                <a:spcPts val="0"/>
              </a:spcBef>
              <a:spcAft>
                <a:spcPts val="0"/>
              </a:spcAft>
              <a:buSzPts val="1800"/>
              <a:buChar char="●"/>
            </a:pPr>
            <a:r>
              <a:rPr lang="en" sz="1800"/>
              <a:t>Not about images, but still important! </a:t>
            </a:r>
            <a:br>
              <a:rPr lang="en" sz="1800"/>
            </a:br>
            <a:endParaRPr sz="1800"/>
          </a:p>
          <a:p>
            <a:pPr indent="-342900" lvl="0" marL="457200" rtl="0" algn="l">
              <a:lnSpc>
                <a:spcPct val="100000"/>
              </a:lnSpc>
              <a:spcBef>
                <a:spcPts val="0"/>
              </a:spcBef>
              <a:spcAft>
                <a:spcPts val="0"/>
              </a:spcAft>
              <a:buSzPts val="1800"/>
              <a:buChar char="●"/>
            </a:pPr>
            <a:r>
              <a:rPr lang="en" sz="1800"/>
              <a:t>Use meaningful link text</a:t>
            </a:r>
            <a:br>
              <a:rPr lang="en" sz="1800"/>
            </a:br>
            <a:endParaRPr sz="1800"/>
          </a:p>
          <a:p>
            <a:pPr indent="-342900" lvl="1" marL="914400" rtl="0" algn="l">
              <a:lnSpc>
                <a:spcPct val="100000"/>
              </a:lnSpc>
              <a:spcBef>
                <a:spcPts val="0"/>
              </a:spcBef>
              <a:spcAft>
                <a:spcPts val="0"/>
              </a:spcAft>
              <a:buSzPts val="1800"/>
              <a:buChar char="○"/>
            </a:pPr>
            <a:r>
              <a:rPr lang="en" sz="1800" u="sng">
                <a:solidFill>
                  <a:schemeClr val="hlink"/>
                </a:solidFill>
                <a:hlinkClick r:id="rId3"/>
              </a:rPr>
              <a:t>Learn more about [topic] by exploring our catalog</a:t>
            </a:r>
            <a:r>
              <a:rPr lang="en" sz="1800"/>
              <a:t>.</a:t>
            </a:r>
            <a:br>
              <a:rPr lang="en" sz="1800"/>
            </a:br>
            <a:endParaRPr sz="1800"/>
          </a:p>
          <a:p>
            <a:pPr indent="-342900" lvl="1" marL="914400" rtl="0" algn="l">
              <a:lnSpc>
                <a:spcPct val="100000"/>
              </a:lnSpc>
              <a:spcBef>
                <a:spcPts val="0"/>
              </a:spcBef>
              <a:spcAft>
                <a:spcPts val="0"/>
              </a:spcAft>
              <a:buSzPts val="1800"/>
              <a:buChar char="○"/>
            </a:pPr>
            <a:r>
              <a:rPr lang="en" sz="1800" u="sng">
                <a:solidFill>
                  <a:schemeClr val="hlink"/>
                </a:solidFill>
                <a:hlinkClick r:id="rId4"/>
              </a:rPr>
              <a:t>The Hayes Research Library</a:t>
            </a:r>
            <a:r>
              <a:rPr lang="en" sz="1800"/>
              <a:t> can provide</a:t>
            </a:r>
            <a:br>
              <a:rPr lang="en" sz="1800"/>
            </a:br>
            <a:endParaRPr sz="1800"/>
          </a:p>
          <a:p>
            <a:pPr indent="-342900" lvl="0" marL="457200" rtl="0" algn="l">
              <a:lnSpc>
                <a:spcPct val="100000"/>
              </a:lnSpc>
              <a:spcBef>
                <a:spcPts val="0"/>
              </a:spcBef>
              <a:spcAft>
                <a:spcPts val="0"/>
              </a:spcAft>
              <a:buSzPts val="1800"/>
              <a:buChar char="●"/>
            </a:pPr>
            <a:r>
              <a:rPr lang="en" sz="1800"/>
              <a:t>Avoid “click here”. </a:t>
            </a:r>
            <a:br>
              <a:rPr lang="en" sz="1800"/>
            </a:br>
            <a:endParaRPr sz="1800"/>
          </a:p>
          <a:p>
            <a:pPr indent="-342900" lvl="0" marL="457200" rtl="0" algn="l">
              <a:lnSpc>
                <a:spcPct val="100000"/>
              </a:lnSpc>
              <a:spcBef>
                <a:spcPts val="0"/>
              </a:spcBef>
              <a:spcAft>
                <a:spcPts val="0"/>
              </a:spcAft>
              <a:buSzPts val="1800"/>
              <a:buChar char="●"/>
            </a:pPr>
            <a:r>
              <a:rPr lang="en" sz="1800"/>
              <a:t>Think about repeated link names that go to different locations. </a:t>
            </a:r>
            <a:endParaRPr sz="1800"/>
          </a:p>
        </p:txBody>
      </p:sp>
      <p:sp>
        <p:nvSpPr>
          <p:cNvPr id="517" name="Google Shape;517;p68"/>
          <p:cNvSpPr txBox="1"/>
          <p:nvPr>
            <p:ph idx="12" type="sldNum"/>
          </p:nvPr>
        </p:nvSpPr>
        <p:spPr>
          <a:xfrm>
            <a:off x="3915987" y="4702950"/>
            <a:ext cx="4952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r>
              <a:rPr lang="en"/>
              <a:t>Perkins.org  |  </a:t>
            </a:r>
            <a:fld id="{00000000-1234-1234-1234-123412341234}" type="slidenum">
              <a:rPr lang="en"/>
              <a:t>‹#›</a:t>
            </a:fld>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1" name="Shape 521"/>
        <p:cNvGrpSpPr/>
        <p:nvPr/>
      </p:nvGrpSpPr>
      <p:grpSpPr>
        <a:xfrm>
          <a:off x="0" y="0"/>
          <a:ext cx="0" cy="0"/>
          <a:chOff x="0" y="0"/>
          <a:chExt cx="0" cy="0"/>
        </a:xfrm>
      </p:grpSpPr>
      <p:sp>
        <p:nvSpPr>
          <p:cNvPr id="522" name="Google Shape;522;p69"/>
          <p:cNvSpPr txBox="1"/>
          <p:nvPr>
            <p:ph type="title"/>
          </p:nvPr>
        </p:nvSpPr>
        <p:spPr>
          <a:xfrm>
            <a:off x="379800" y="138850"/>
            <a:ext cx="8384400" cy="1054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Specific situations : locations</a:t>
            </a:r>
            <a:endParaRPr/>
          </a:p>
        </p:txBody>
      </p:sp>
      <p:sp>
        <p:nvSpPr>
          <p:cNvPr id="523" name="Google Shape;523;p69"/>
          <p:cNvSpPr txBox="1"/>
          <p:nvPr>
            <p:ph idx="2" type="body"/>
          </p:nvPr>
        </p:nvSpPr>
        <p:spPr>
          <a:xfrm>
            <a:off x="379800" y="1193650"/>
            <a:ext cx="8384400" cy="3156600"/>
          </a:xfrm>
          <a:prstGeom prst="rect">
            <a:avLst/>
          </a:prstGeom>
        </p:spPr>
        <p:txBody>
          <a:bodyPr anchorCtr="0" anchor="t" bIns="91425" lIns="91425" spcFirstLastPara="1" rIns="91425" wrap="square" tIns="91425">
            <a:noAutofit/>
          </a:bodyPr>
          <a:lstStyle/>
          <a:p>
            <a:pPr indent="-342900" lvl="0" marL="457200" rtl="0" algn="l">
              <a:lnSpc>
                <a:spcPct val="100000"/>
              </a:lnSpc>
              <a:spcBef>
                <a:spcPts val="0"/>
              </a:spcBef>
              <a:spcAft>
                <a:spcPts val="0"/>
              </a:spcAft>
              <a:buSzPts val="1800"/>
              <a:buChar char="●"/>
            </a:pPr>
            <a:r>
              <a:rPr lang="en" sz="1800"/>
              <a:t>Getting too detailed about location can have safety </a:t>
            </a:r>
            <a:r>
              <a:rPr lang="en" sz="1800"/>
              <a:t>implications.</a:t>
            </a:r>
            <a:br>
              <a:rPr lang="en" sz="1800"/>
            </a:br>
            <a:endParaRPr sz="1800"/>
          </a:p>
          <a:p>
            <a:pPr indent="-342900" lvl="0" marL="457200" rtl="0" algn="l">
              <a:lnSpc>
                <a:spcPct val="100000"/>
              </a:lnSpc>
              <a:spcBef>
                <a:spcPts val="0"/>
              </a:spcBef>
              <a:spcAft>
                <a:spcPts val="0"/>
              </a:spcAft>
              <a:buSzPts val="1800"/>
              <a:buChar char="●"/>
            </a:pPr>
            <a:r>
              <a:rPr lang="en" sz="1800"/>
              <a:t>Keep it to immediately known places or identified locations. </a:t>
            </a:r>
            <a:br>
              <a:rPr lang="en" sz="1800"/>
            </a:br>
            <a:endParaRPr sz="1800"/>
          </a:p>
          <a:p>
            <a:pPr indent="0" lvl="0" marL="0" rtl="0" algn="l">
              <a:lnSpc>
                <a:spcPct val="100000"/>
              </a:lnSpc>
              <a:spcBef>
                <a:spcPts val="1600"/>
              </a:spcBef>
              <a:spcAft>
                <a:spcPts val="1600"/>
              </a:spcAft>
              <a:buNone/>
            </a:pPr>
            <a:r>
              <a:rPr lang="en" sz="1800"/>
              <a:t>“If it’s a location I recognize but that is not well known, I will avoid including location info to avoid unintentionally exposing the person’s location- for example, I would not write the name of a local coffee shop my friend took a selfie in unless they tagged the location themselves or are standing under a sign.” - Veronica</a:t>
            </a:r>
            <a:endParaRPr sz="1800"/>
          </a:p>
        </p:txBody>
      </p:sp>
      <p:sp>
        <p:nvSpPr>
          <p:cNvPr id="524" name="Google Shape;524;p69"/>
          <p:cNvSpPr txBox="1"/>
          <p:nvPr>
            <p:ph idx="12" type="sldNum"/>
          </p:nvPr>
        </p:nvSpPr>
        <p:spPr>
          <a:xfrm>
            <a:off x="3915987" y="4702950"/>
            <a:ext cx="4952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r>
              <a:rPr lang="en"/>
              <a:t>Perkins.org  |  </a:t>
            </a:r>
            <a:fld id="{00000000-1234-1234-1234-123412341234}" type="slidenum">
              <a:rPr lang="en"/>
              <a:t>‹#›</a:t>
            </a:fld>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8" name="Shape 528"/>
        <p:cNvGrpSpPr/>
        <p:nvPr/>
      </p:nvGrpSpPr>
      <p:grpSpPr>
        <a:xfrm>
          <a:off x="0" y="0"/>
          <a:ext cx="0" cy="0"/>
          <a:chOff x="0" y="0"/>
          <a:chExt cx="0" cy="0"/>
        </a:xfrm>
      </p:grpSpPr>
      <p:sp>
        <p:nvSpPr>
          <p:cNvPr id="529" name="Google Shape;529;p70"/>
          <p:cNvSpPr txBox="1"/>
          <p:nvPr>
            <p:ph type="title"/>
          </p:nvPr>
        </p:nvSpPr>
        <p:spPr>
          <a:xfrm>
            <a:off x="379800" y="138850"/>
            <a:ext cx="8384400" cy="1054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Screen reader speed</a:t>
            </a:r>
            <a:endParaRPr/>
          </a:p>
        </p:txBody>
      </p:sp>
      <p:sp>
        <p:nvSpPr>
          <p:cNvPr id="530" name="Google Shape;530;p70"/>
          <p:cNvSpPr txBox="1"/>
          <p:nvPr>
            <p:ph idx="2" type="body"/>
          </p:nvPr>
        </p:nvSpPr>
        <p:spPr>
          <a:xfrm>
            <a:off x="379800" y="1193650"/>
            <a:ext cx="8384400" cy="31566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sz="1800" u="sng">
                <a:solidFill>
                  <a:schemeClr val="hlink"/>
                </a:solidFill>
                <a:hlinkClick r:id="rId3"/>
              </a:rPr>
              <a:t>Jason Holt</a:t>
            </a:r>
            <a:r>
              <a:rPr lang="en" sz="1800"/>
              <a:t>, SLCC Universal Access department, screen reader user (4 min)</a:t>
            </a:r>
            <a:br>
              <a:rPr lang="en" sz="1800"/>
            </a:br>
            <a:r>
              <a:rPr lang="en" sz="1800" u="sng">
                <a:solidFill>
                  <a:schemeClr val="hlink"/>
                </a:solidFill>
                <a:hlinkClick r:id="rId4"/>
              </a:rPr>
              <a:t>https://www.youtube.com/watch?app=desktop&amp;v=q_ATY9gimOM</a:t>
            </a:r>
            <a:r>
              <a:rPr lang="en" sz="1800"/>
              <a:t> </a:t>
            </a:r>
            <a:br>
              <a:rPr lang="en" sz="1800"/>
            </a:br>
            <a:endParaRPr sz="1800"/>
          </a:p>
          <a:p>
            <a:pPr indent="0" lvl="0" marL="0" rtl="0" algn="l">
              <a:lnSpc>
                <a:spcPct val="100000"/>
              </a:lnSpc>
              <a:spcBef>
                <a:spcPts val="1600"/>
              </a:spcBef>
              <a:spcAft>
                <a:spcPts val="0"/>
              </a:spcAft>
              <a:buNone/>
            </a:pPr>
            <a:r>
              <a:rPr lang="en" sz="1800" u="sng">
                <a:solidFill>
                  <a:schemeClr val="hlink"/>
                </a:solidFill>
                <a:hlinkClick r:id="rId5"/>
              </a:rPr>
              <a:t>Marc Sutton : UCSF </a:t>
            </a:r>
            <a:r>
              <a:rPr lang="en" sz="1800"/>
              <a:t>(5 min) : demonstrates tables, images. </a:t>
            </a:r>
            <a:r>
              <a:rPr lang="en" sz="1800" u="sng">
                <a:solidFill>
                  <a:schemeClr val="hlink"/>
                </a:solidFill>
                <a:hlinkClick r:id="rId6"/>
              </a:rPr>
              <a:t>https://youtu.be/dEbl5jvLKGQ?si=l2ST5B4jE9pH5F2r</a:t>
            </a:r>
            <a:r>
              <a:rPr lang="en" sz="1800"/>
              <a:t> </a:t>
            </a:r>
            <a:endParaRPr sz="1800"/>
          </a:p>
          <a:p>
            <a:pPr indent="0" lvl="0" marL="0" rtl="0" algn="l">
              <a:lnSpc>
                <a:spcPct val="100000"/>
              </a:lnSpc>
              <a:spcBef>
                <a:spcPts val="1600"/>
              </a:spcBef>
              <a:spcAft>
                <a:spcPts val="1600"/>
              </a:spcAft>
              <a:buNone/>
            </a:pPr>
            <a:r>
              <a:rPr lang="en" sz="1800"/>
              <a:t>Note that </a:t>
            </a:r>
            <a:r>
              <a:rPr b="1" lang="en" sz="1800"/>
              <a:t>both of these users have slowed down their speed a lot</a:t>
            </a:r>
            <a:r>
              <a:rPr lang="en" sz="1800"/>
              <a:t> so people not used to screen readers can make sense of it. </a:t>
            </a:r>
            <a:endParaRPr sz="1800"/>
          </a:p>
        </p:txBody>
      </p:sp>
      <p:sp>
        <p:nvSpPr>
          <p:cNvPr id="531" name="Google Shape;531;p70"/>
          <p:cNvSpPr txBox="1"/>
          <p:nvPr>
            <p:ph idx="12" type="sldNum"/>
          </p:nvPr>
        </p:nvSpPr>
        <p:spPr>
          <a:xfrm>
            <a:off x="3915987" y="4702950"/>
            <a:ext cx="4952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r>
              <a:rPr lang="en"/>
              <a:t>Perkins.org  |  </a:t>
            </a:r>
            <a:fld id="{00000000-1234-1234-1234-123412341234}" type="slidenum">
              <a:rPr lang="en"/>
              <a:t>‹#›</a:t>
            </a:fld>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5" name="Shape 535"/>
        <p:cNvGrpSpPr/>
        <p:nvPr/>
      </p:nvGrpSpPr>
      <p:grpSpPr>
        <a:xfrm>
          <a:off x="0" y="0"/>
          <a:ext cx="0" cy="0"/>
          <a:chOff x="0" y="0"/>
          <a:chExt cx="0" cy="0"/>
        </a:xfrm>
      </p:grpSpPr>
      <p:sp>
        <p:nvSpPr>
          <p:cNvPr id="536" name="Google Shape;536;p71"/>
          <p:cNvSpPr txBox="1"/>
          <p:nvPr>
            <p:ph type="title"/>
          </p:nvPr>
        </p:nvSpPr>
        <p:spPr>
          <a:xfrm>
            <a:off x="379800" y="138850"/>
            <a:ext cx="8384400" cy="1054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Resources, page 1</a:t>
            </a:r>
            <a:endParaRPr/>
          </a:p>
        </p:txBody>
      </p:sp>
      <p:sp>
        <p:nvSpPr>
          <p:cNvPr id="537" name="Google Shape;537;p71"/>
          <p:cNvSpPr txBox="1"/>
          <p:nvPr>
            <p:ph idx="2" type="body"/>
          </p:nvPr>
        </p:nvSpPr>
        <p:spPr>
          <a:xfrm>
            <a:off x="379800" y="1612750"/>
            <a:ext cx="8384400" cy="27375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sz="1800"/>
              <a:t>Perkins guide (written by </a:t>
            </a:r>
            <a:r>
              <a:rPr lang="en" sz="1800">
                <a:solidFill>
                  <a:srgbClr val="000000"/>
                </a:solidFill>
                <a:highlight>
                  <a:srgbClr val="FFFFFF"/>
                </a:highlight>
              </a:rPr>
              <a:t>Veronica Lewis/Veronica With Four Eyes, who is visually impaired). Links to many other resources.  </a:t>
            </a:r>
            <a:r>
              <a:rPr lang="en" sz="1800" u="sng">
                <a:solidFill>
                  <a:schemeClr val="hlink"/>
                </a:solidFill>
                <a:hlinkClick r:id="rId3"/>
              </a:rPr>
              <a:t>https://www.perkins.org/resource/how-write-alt-text-and-image-descriptions-visually-impaired/</a:t>
            </a:r>
            <a:r>
              <a:rPr lang="en" sz="1800"/>
              <a:t> </a:t>
            </a:r>
            <a:br>
              <a:rPr lang="en" sz="1800"/>
            </a:br>
            <a:endParaRPr sz="1800"/>
          </a:p>
          <a:p>
            <a:pPr indent="-342900" lvl="0" marL="457200" rtl="0" algn="l">
              <a:spcBef>
                <a:spcPts val="0"/>
              </a:spcBef>
              <a:spcAft>
                <a:spcPts val="0"/>
              </a:spcAft>
              <a:buSzPts val="1800"/>
              <a:buChar char="●"/>
            </a:pPr>
            <a:r>
              <a:rPr lang="en" sz="1800"/>
              <a:t>WebAIM guide to Alternative Text:</a:t>
            </a:r>
            <a:br>
              <a:rPr lang="en" sz="1800"/>
            </a:br>
            <a:r>
              <a:rPr lang="en" sz="1800" u="sng">
                <a:solidFill>
                  <a:schemeClr val="hlink"/>
                </a:solidFill>
                <a:hlinkClick r:id="rId4"/>
              </a:rPr>
              <a:t>https://webaim.org/techniques/alttext/</a:t>
            </a:r>
            <a:r>
              <a:rPr lang="en" sz="1800"/>
              <a:t> </a:t>
            </a:r>
            <a:br>
              <a:rPr lang="en" sz="1800"/>
            </a:br>
            <a:endParaRPr sz="1800"/>
          </a:p>
          <a:p>
            <a:pPr indent="-342900" lvl="0" marL="457200" rtl="0" algn="l">
              <a:spcBef>
                <a:spcPts val="0"/>
              </a:spcBef>
              <a:spcAft>
                <a:spcPts val="0"/>
              </a:spcAft>
              <a:buSzPts val="1800"/>
              <a:buChar char="●"/>
            </a:pPr>
            <a:r>
              <a:rPr lang="en" sz="1800"/>
              <a:t>Denise Paolucci </a:t>
            </a:r>
            <a:r>
              <a:rPr lang="en" sz="1800"/>
              <a:t>resources</a:t>
            </a:r>
            <a:r>
              <a:rPr lang="en" sz="1800"/>
              <a:t> : </a:t>
            </a:r>
            <a:r>
              <a:rPr lang="en" sz="1800" u="sng">
                <a:solidFill>
                  <a:schemeClr val="hlink"/>
                </a:solidFill>
                <a:hlinkClick r:id="rId5"/>
              </a:rPr>
              <a:t>https://denise.dreamwidth.org/72793.html</a:t>
            </a:r>
            <a:r>
              <a:rPr lang="en" sz="1800"/>
              <a:t> </a:t>
            </a:r>
            <a:endParaRPr sz="1800"/>
          </a:p>
        </p:txBody>
      </p:sp>
      <p:sp>
        <p:nvSpPr>
          <p:cNvPr id="538" name="Google Shape;538;p71"/>
          <p:cNvSpPr txBox="1"/>
          <p:nvPr>
            <p:ph idx="12" type="sldNum"/>
          </p:nvPr>
        </p:nvSpPr>
        <p:spPr>
          <a:xfrm>
            <a:off x="3915987" y="4702950"/>
            <a:ext cx="4952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r>
              <a:rPr lang="en"/>
              <a:t>Perkins.org  |  </a:t>
            </a:r>
            <a:fld id="{00000000-1234-1234-1234-123412341234}" type="slidenum">
              <a:rPr lang="en"/>
              <a:t>‹#›</a:t>
            </a:fld>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2" name="Shape 542"/>
        <p:cNvGrpSpPr/>
        <p:nvPr/>
      </p:nvGrpSpPr>
      <p:grpSpPr>
        <a:xfrm>
          <a:off x="0" y="0"/>
          <a:ext cx="0" cy="0"/>
          <a:chOff x="0" y="0"/>
          <a:chExt cx="0" cy="0"/>
        </a:xfrm>
      </p:grpSpPr>
      <p:sp>
        <p:nvSpPr>
          <p:cNvPr id="543" name="Google Shape;543;p72"/>
          <p:cNvSpPr txBox="1"/>
          <p:nvPr>
            <p:ph type="title"/>
          </p:nvPr>
        </p:nvSpPr>
        <p:spPr>
          <a:xfrm>
            <a:off x="379800" y="138850"/>
            <a:ext cx="8384400" cy="1054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Resources, page 2</a:t>
            </a:r>
            <a:endParaRPr/>
          </a:p>
        </p:txBody>
      </p:sp>
      <p:sp>
        <p:nvSpPr>
          <p:cNvPr id="544" name="Google Shape;544;p72"/>
          <p:cNvSpPr txBox="1"/>
          <p:nvPr>
            <p:ph idx="2" type="body"/>
          </p:nvPr>
        </p:nvSpPr>
        <p:spPr>
          <a:xfrm>
            <a:off x="379800" y="1612750"/>
            <a:ext cx="8384400" cy="27375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sz="1800"/>
              <a:t>Low budget implementable </a:t>
            </a:r>
            <a:r>
              <a:rPr lang="en" sz="1800"/>
              <a:t>accessibility</a:t>
            </a:r>
            <a:r>
              <a:rPr lang="en" sz="1800"/>
              <a:t> advice from the National Center on Deafblindness. Includes overview of other accessibility tips. </a:t>
            </a:r>
            <a:br>
              <a:rPr lang="en" sz="1800"/>
            </a:br>
            <a:r>
              <a:rPr lang="en" sz="1800" u="sng">
                <a:solidFill>
                  <a:schemeClr val="hlink"/>
                </a:solidFill>
                <a:hlinkClick r:id="rId3"/>
              </a:rPr>
              <a:t>https://www.nationaldb.org/for-state-deaf-blind-projects/accessibility-toolkit/accessibile-content/</a:t>
            </a:r>
            <a:r>
              <a:rPr lang="en" sz="1800"/>
              <a:t> </a:t>
            </a:r>
            <a:br>
              <a:rPr lang="en" sz="1800"/>
            </a:br>
            <a:endParaRPr sz="1800"/>
          </a:p>
          <a:p>
            <a:pPr indent="-342900" lvl="0" marL="457200" rtl="0" algn="l">
              <a:spcBef>
                <a:spcPts val="0"/>
              </a:spcBef>
              <a:spcAft>
                <a:spcPts val="0"/>
              </a:spcAft>
              <a:buSzPts val="1800"/>
              <a:buChar char="●"/>
            </a:pPr>
            <a:r>
              <a:rPr lang="en" sz="1800"/>
              <a:t>Diagram Center Image Description Guidelines, templates, etc. </a:t>
            </a:r>
            <a:r>
              <a:rPr lang="en" sz="1800" u="sng">
                <a:solidFill>
                  <a:schemeClr val="hlink"/>
                </a:solidFill>
                <a:hlinkClick r:id="rId4"/>
              </a:rPr>
              <a:t>http://diagramcenter.org/making-images-accessible.html</a:t>
            </a:r>
            <a:r>
              <a:rPr lang="en" sz="1800"/>
              <a:t> </a:t>
            </a:r>
            <a:endParaRPr sz="1800"/>
          </a:p>
          <a:p>
            <a:pPr indent="0" lvl="0" marL="0" rtl="0" algn="l">
              <a:spcBef>
                <a:spcPts val="1600"/>
              </a:spcBef>
              <a:spcAft>
                <a:spcPts val="1600"/>
              </a:spcAft>
              <a:buNone/>
            </a:pPr>
            <a:r>
              <a:t/>
            </a:r>
            <a:endParaRPr sz="1800"/>
          </a:p>
        </p:txBody>
      </p:sp>
      <p:sp>
        <p:nvSpPr>
          <p:cNvPr id="545" name="Google Shape;545;p72"/>
          <p:cNvSpPr txBox="1"/>
          <p:nvPr>
            <p:ph idx="12" type="sldNum"/>
          </p:nvPr>
        </p:nvSpPr>
        <p:spPr>
          <a:xfrm>
            <a:off x="3915987" y="4702950"/>
            <a:ext cx="4952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r>
              <a:rPr lang="en"/>
              <a:t>Perkins.org  |  </a:t>
            </a:r>
            <a:fld id="{00000000-1234-1234-1234-123412341234}" type="slidenum">
              <a:rPr lang="en"/>
              <a:t>‹#›</a:t>
            </a:fld>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9" name="Shape 549"/>
        <p:cNvGrpSpPr/>
        <p:nvPr/>
      </p:nvGrpSpPr>
      <p:grpSpPr>
        <a:xfrm>
          <a:off x="0" y="0"/>
          <a:ext cx="0" cy="0"/>
          <a:chOff x="0" y="0"/>
          <a:chExt cx="0" cy="0"/>
        </a:xfrm>
      </p:grpSpPr>
      <p:sp>
        <p:nvSpPr>
          <p:cNvPr id="550" name="Google Shape;550;p73"/>
          <p:cNvSpPr txBox="1"/>
          <p:nvPr>
            <p:ph type="title"/>
          </p:nvPr>
        </p:nvSpPr>
        <p:spPr>
          <a:xfrm>
            <a:off x="379800" y="138850"/>
            <a:ext cx="8384400" cy="1054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Resources, page 3</a:t>
            </a:r>
            <a:endParaRPr/>
          </a:p>
        </p:txBody>
      </p:sp>
      <p:sp>
        <p:nvSpPr>
          <p:cNvPr id="551" name="Google Shape;551;p73"/>
          <p:cNvSpPr txBox="1"/>
          <p:nvPr>
            <p:ph idx="2" type="body"/>
          </p:nvPr>
        </p:nvSpPr>
        <p:spPr>
          <a:xfrm>
            <a:off x="379800" y="1612750"/>
            <a:ext cx="8384400" cy="27375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sz="1800"/>
              <a:t>Cooper Hewitt Guidelines for Image Description - good for art, complex images.</a:t>
            </a:r>
            <a:br>
              <a:rPr lang="en" sz="1800"/>
            </a:br>
            <a:r>
              <a:rPr lang="en" sz="1800" u="sng">
                <a:solidFill>
                  <a:schemeClr val="hlink"/>
                </a:solidFill>
                <a:hlinkClick r:id="rId3"/>
              </a:rPr>
              <a:t>https://www.cooperhewitt.org/cooper-hewitt-guidelines-for-image-description</a:t>
            </a:r>
            <a:br>
              <a:rPr lang="en" sz="1800"/>
            </a:br>
            <a:endParaRPr sz="1800"/>
          </a:p>
          <a:p>
            <a:pPr indent="-342900" lvl="0" marL="457200" rtl="0" algn="l">
              <a:spcBef>
                <a:spcPts val="0"/>
              </a:spcBef>
              <a:spcAft>
                <a:spcPts val="0"/>
              </a:spcAft>
              <a:buSzPts val="1800"/>
              <a:buChar char="●"/>
            </a:pPr>
            <a:r>
              <a:rPr lang="en" sz="1800"/>
              <a:t>Daisy Consortium recorded webinars - three on image description</a:t>
            </a:r>
            <a:br>
              <a:rPr lang="en" sz="1800"/>
            </a:br>
            <a:r>
              <a:rPr lang="en" sz="1800" u="sng">
                <a:solidFill>
                  <a:schemeClr val="hlink"/>
                </a:solidFill>
                <a:hlinkClick r:id="rId4"/>
              </a:rPr>
              <a:t>https://daisy.org/webinar-series/</a:t>
            </a:r>
            <a:r>
              <a:rPr lang="en" sz="1800"/>
              <a:t> </a:t>
            </a:r>
            <a:br>
              <a:rPr lang="en" sz="1800"/>
            </a:br>
            <a:endParaRPr sz="1800"/>
          </a:p>
          <a:p>
            <a:pPr indent="0" lvl="0" marL="0" rtl="0" algn="l">
              <a:spcBef>
                <a:spcPts val="1600"/>
              </a:spcBef>
              <a:spcAft>
                <a:spcPts val="1600"/>
              </a:spcAft>
              <a:buNone/>
            </a:pPr>
            <a:r>
              <a:t/>
            </a:r>
            <a:endParaRPr sz="1800"/>
          </a:p>
        </p:txBody>
      </p:sp>
      <p:sp>
        <p:nvSpPr>
          <p:cNvPr id="552" name="Google Shape;552;p73"/>
          <p:cNvSpPr txBox="1"/>
          <p:nvPr>
            <p:ph idx="12" type="sldNum"/>
          </p:nvPr>
        </p:nvSpPr>
        <p:spPr>
          <a:xfrm>
            <a:off x="3915987" y="4702950"/>
            <a:ext cx="4952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r>
              <a:rPr lang="en"/>
              <a:t>Perkins.org  |  </a:t>
            </a:r>
            <a:fld id="{00000000-1234-1234-1234-123412341234}" type="slidenum">
              <a:rPr lang="en"/>
              <a:t>‹#›</a:t>
            </a:fld>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6" name="Shape 556"/>
        <p:cNvGrpSpPr/>
        <p:nvPr/>
      </p:nvGrpSpPr>
      <p:grpSpPr>
        <a:xfrm>
          <a:off x="0" y="0"/>
          <a:ext cx="0" cy="0"/>
          <a:chOff x="0" y="0"/>
          <a:chExt cx="0" cy="0"/>
        </a:xfrm>
      </p:grpSpPr>
      <p:sp>
        <p:nvSpPr>
          <p:cNvPr id="557" name="Google Shape;557;p74"/>
          <p:cNvSpPr txBox="1"/>
          <p:nvPr>
            <p:ph type="title"/>
          </p:nvPr>
        </p:nvSpPr>
        <p:spPr>
          <a:xfrm>
            <a:off x="289400" y="138850"/>
            <a:ext cx="8384400" cy="1054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Resources, complete list</a:t>
            </a:r>
            <a:endParaRPr/>
          </a:p>
        </p:txBody>
      </p:sp>
      <p:sp>
        <p:nvSpPr>
          <p:cNvPr id="558" name="Google Shape;558;p74"/>
          <p:cNvSpPr txBox="1"/>
          <p:nvPr>
            <p:ph idx="2" type="body"/>
          </p:nvPr>
        </p:nvSpPr>
        <p:spPr>
          <a:xfrm>
            <a:off x="379800" y="988025"/>
            <a:ext cx="8384400" cy="3362100"/>
          </a:xfrm>
          <a:prstGeom prst="rect">
            <a:avLst/>
          </a:prstGeom>
        </p:spPr>
        <p:txBody>
          <a:bodyPr anchorCtr="0" anchor="t" bIns="91425" lIns="91425" spcFirstLastPara="1" rIns="91425" wrap="square" tIns="91425">
            <a:noAutofit/>
          </a:bodyPr>
          <a:lstStyle/>
          <a:p>
            <a:pPr indent="-304800" lvl="0" marL="457200" rtl="0" algn="l">
              <a:spcBef>
                <a:spcPts val="0"/>
              </a:spcBef>
              <a:spcAft>
                <a:spcPts val="0"/>
              </a:spcAft>
              <a:buSzPts val="1200"/>
              <a:buChar char="●"/>
            </a:pPr>
            <a:r>
              <a:rPr lang="en" sz="1200"/>
              <a:t>Perkins guide (written by </a:t>
            </a:r>
            <a:r>
              <a:rPr lang="en" sz="1200">
                <a:solidFill>
                  <a:srgbClr val="000000"/>
                </a:solidFill>
                <a:highlight>
                  <a:schemeClr val="lt1"/>
                </a:highlight>
              </a:rPr>
              <a:t>Veronica Lewis/Veronica With Four Eyes, who is visually impaired). Links to many other resources.  </a:t>
            </a:r>
            <a:r>
              <a:rPr lang="en" sz="1200" u="sng">
                <a:solidFill>
                  <a:schemeClr val="accent2"/>
                </a:solidFill>
                <a:hlinkClick r:id="rId3">
                  <a:extLst>
                    <a:ext uri="{A12FA001-AC4F-418D-AE19-62706E023703}">
                      <ahyp:hlinkClr val="tx"/>
                    </a:ext>
                  </a:extLst>
                </a:hlinkClick>
              </a:rPr>
              <a:t>https://www.perkins.org/resource/how-write-alt-text-and-image-descriptions-visually-impaired/</a:t>
            </a:r>
            <a:r>
              <a:rPr lang="en" sz="1200"/>
              <a:t> </a:t>
            </a:r>
            <a:endParaRPr sz="1200"/>
          </a:p>
          <a:p>
            <a:pPr indent="-304800" lvl="0" marL="457200" rtl="0" algn="l">
              <a:spcBef>
                <a:spcPts val="0"/>
              </a:spcBef>
              <a:spcAft>
                <a:spcPts val="0"/>
              </a:spcAft>
              <a:buSzPts val="1200"/>
              <a:buChar char="●"/>
            </a:pPr>
            <a:r>
              <a:rPr lang="en" sz="1200"/>
              <a:t>WebAIM guide to Alternative Text: </a:t>
            </a:r>
            <a:r>
              <a:rPr lang="en" sz="1200" u="sng">
                <a:solidFill>
                  <a:schemeClr val="accent2"/>
                </a:solidFill>
                <a:hlinkClick r:id="rId4">
                  <a:extLst>
                    <a:ext uri="{A12FA001-AC4F-418D-AE19-62706E023703}">
                      <ahyp:hlinkClr val="tx"/>
                    </a:ext>
                  </a:extLst>
                </a:hlinkClick>
              </a:rPr>
              <a:t>https://webaim.org/techniques/alttext/</a:t>
            </a:r>
            <a:r>
              <a:rPr lang="en" sz="1200"/>
              <a:t> </a:t>
            </a:r>
            <a:endParaRPr sz="1200"/>
          </a:p>
          <a:p>
            <a:pPr indent="-304800" lvl="0" marL="457200" rtl="0" algn="l">
              <a:spcBef>
                <a:spcPts val="0"/>
              </a:spcBef>
              <a:spcAft>
                <a:spcPts val="0"/>
              </a:spcAft>
              <a:buSzPts val="1200"/>
              <a:buChar char="●"/>
            </a:pPr>
            <a:r>
              <a:rPr lang="en" sz="1200"/>
              <a:t>Denise Paolucci resources : </a:t>
            </a:r>
            <a:r>
              <a:rPr lang="en" sz="1200" u="sng">
                <a:solidFill>
                  <a:schemeClr val="hlink"/>
                </a:solidFill>
                <a:hlinkClick r:id="rId5"/>
              </a:rPr>
              <a:t>https://denise.dreamwidth.org/72793.html</a:t>
            </a:r>
            <a:r>
              <a:rPr lang="en" sz="1200"/>
              <a:t> </a:t>
            </a:r>
            <a:endParaRPr sz="1200"/>
          </a:p>
          <a:p>
            <a:pPr indent="-304800" lvl="0" marL="457200" rtl="0" algn="l">
              <a:spcBef>
                <a:spcPts val="0"/>
              </a:spcBef>
              <a:spcAft>
                <a:spcPts val="0"/>
              </a:spcAft>
              <a:buSzPts val="1200"/>
              <a:buChar char="●"/>
            </a:pPr>
            <a:r>
              <a:rPr lang="en" sz="1200"/>
              <a:t>Low budget implementable accessibility advice from the National Center on Deafblindness. Includes other accessibility tips. </a:t>
            </a:r>
            <a:r>
              <a:rPr lang="en" sz="1200" u="sng">
                <a:solidFill>
                  <a:schemeClr val="accent2"/>
                </a:solidFill>
                <a:hlinkClick r:id="rId6">
                  <a:extLst>
                    <a:ext uri="{A12FA001-AC4F-418D-AE19-62706E023703}">
                      <ahyp:hlinkClr val="tx"/>
                    </a:ext>
                  </a:extLst>
                </a:hlinkClick>
              </a:rPr>
              <a:t>https://www.nationaldb.org/for-state-deaf-blind-projects/accessibility-toolkit/accessibile-content/</a:t>
            </a:r>
            <a:r>
              <a:rPr lang="en" sz="1200"/>
              <a:t> </a:t>
            </a:r>
            <a:endParaRPr sz="1200"/>
          </a:p>
          <a:p>
            <a:pPr indent="-304800" lvl="0" marL="457200" rtl="0" algn="l">
              <a:spcBef>
                <a:spcPts val="0"/>
              </a:spcBef>
              <a:spcAft>
                <a:spcPts val="0"/>
              </a:spcAft>
              <a:buSzPts val="1200"/>
              <a:buChar char="●"/>
            </a:pPr>
            <a:r>
              <a:rPr lang="en" sz="1200"/>
              <a:t>Diagram Center Image Description Guidelines, templates, etc. </a:t>
            </a:r>
            <a:r>
              <a:rPr lang="en" sz="1200" u="sng">
                <a:solidFill>
                  <a:schemeClr val="accent2"/>
                </a:solidFill>
                <a:hlinkClick r:id="rId7">
                  <a:extLst>
                    <a:ext uri="{A12FA001-AC4F-418D-AE19-62706E023703}">
                      <ahyp:hlinkClr val="tx"/>
                    </a:ext>
                  </a:extLst>
                </a:hlinkClick>
              </a:rPr>
              <a:t>http://diagramcenter.org/making-images-accessible.html</a:t>
            </a:r>
            <a:r>
              <a:rPr lang="en" sz="1200"/>
              <a:t> </a:t>
            </a:r>
            <a:endParaRPr sz="1200"/>
          </a:p>
          <a:p>
            <a:pPr indent="-304800" lvl="0" marL="457200" rtl="0" algn="l">
              <a:spcBef>
                <a:spcPts val="0"/>
              </a:spcBef>
              <a:spcAft>
                <a:spcPts val="0"/>
              </a:spcAft>
              <a:buSzPts val="1200"/>
              <a:buChar char="●"/>
            </a:pPr>
            <a:r>
              <a:rPr lang="en" sz="1200"/>
              <a:t>Cooper Hewitt Guidelines for Image Description - good for art, complex images.</a:t>
            </a:r>
            <a:br>
              <a:rPr lang="en" sz="1200"/>
            </a:br>
            <a:r>
              <a:rPr lang="en" sz="1200" u="sng">
                <a:solidFill>
                  <a:schemeClr val="accent2"/>
                </a:solidFill>
                <a:hlinkClick r:id="rId8">
                  <a:extLst>
                    <a:ext uri="{A12FA001-AC4F-418D-AE19-62706E023703}">
                      <ahyp:hlinkClr val="tx"/>
                    </a:ext>
                  </a:extLst>
                </a:hlinkClick>
              </a:rPr>
              <a:t>https://www.cooperhewitt.org/cooper-hewitt-guidelines-for-image-description</a:t>
            </a:r>
            <a:endParaRPr sz="1200"/>
          </a:p>
          <a:p>
            <a:pPr indent="-304800" lvl="0" marL="457200" rtl="0" algn="l">
              <a:spcBef>
                <a:spcPts val="0"/>
              </a:spcBef>
              <a:spcAft>
                <a:spcPts val="0"/>
              </a:spcAft>
              <a:buSzPts val="1200"/>
              <a:buChar char="●"/>
            </a:pPr>
            <a:r>
              <a:rPr lang="en" sz="1200"/>
              <a:t>Daisy Consortium recorded webinars - three on image description : </a:t>
            </a:r>
            <a:r>
              <a:rPr lang="en" sz="1200" u="sng">
                <a:solidFill>
                  <a:schemeClr val="accent2"/>
                </a:solidFill>
                <a:hlinkClick r:id="rId9">
                  <a:extLst>
                    <a:ext uri="{A12FA001-AC4F-418D-AE19-62706E023703}">
                      <ahyp:hlinkClr val="tx"/>
                    </a:ext>
                  </a:extLst>
                </a:hlinkClick>
              </a:rPr>
              <a:t>https://daisy.org/webinar-series/</a:t>
            </a:r>
            <a:r>
              <a:rPr lang="en" sz="1200"/>
              <a:t> </a:t>
            </a:r>
            <a:endParaRPr sz="1200"/>
          </a:p>
          <a:p>
            <a:pPr indent="-304800" lvl="0" marL="457200" rtl="0" algn="l">
              <a:lnSpc>
                <a:spcPct val="100000"/>
              </a:lnSpc>
              <a:spcBef>
                <a:spcPts val="0"/>
              </a:spcBef>
              <a:spcAft>
                <a:spcPts val="1600"/>
              </a:spcAft>
              <a:buSzPts val="1200"/>
              <a:buChar char="●"/>
            </a:pPr>
            <a:r>
              <a:rPr lang="en" sz="1200" u="sng">
                <a:solidFill>
                  <a:schemeClr val="accent2"/>
                </a:solidFill>
                <a:hlinkClick r:id="rId10">
                  <a:extLst>
                    <a:ext uri="{A12FA001-AC4F-418D-AE19-62706E023703}">
                      <ahyp:hlinkClr val="tx"/>
                    </a:ext>
                  </a:extLst>
                </a:hlinkClick>
              </a:rPr>
              <a:t>Jason Holt</a:t>
            </a:r>
            <a:r>
              <a:rPr lang="en" sz="1200"/>
              <a:t>, SLCC Universal Access department, screen reader user (4 min)</a:t>
            </a:r>
            <a:br>
              <a:rPr lang="en" sz="1200"/>
            </a:br>
            <a:r>
              <a:rPr lang="en" sz="1200" u="sng">
                <a:solidFill>
                  <a:schemeClr val="accent2"/>
                </a:solidFill>
                <a:hlinkClick r:id="rId11">
                  <a:extLst>
                    <a:ext uri="{A12FA001-AC4F-418D-AE19-62706E023703}">
                      <ahyp:hlinkClr val="tx"/>
                    </a:ext>
                  </a:extLst>
                </a:hlinkClick>
              </a:rPr>
              <a:t>https://www.youtube.com/watch?app=desktop&amp;v=q_ATY9gimOM</a:t>
            </a:r>
            <a:r>
              <a:rPr lang="en" sz="1200"/>
              <a:t> and</a:t>
            </a:r>
            <a:br>
              <a:rPr lang="en" sz="1200"/>
            </a:br>
            <a:r>
              <a:rPr lang="en" sz="1200" u="sng">
                <a:solidFill>
                  <a:schemeClr val="accent2"/>
                </a:solidFill>
                <a:hlinkClick r:id="rId12">
                  <a:extLst>
                    <a:ext uri="{A12FA001-AC4F-418D-AE19-62706E023703}">
                      <ahyp:hlinkClr val="tx"/>
                    </a:ext>
                  </a:extLst>
                </a:hlinkClick>
              </a:rPr>
              <a:t>Marc Sutton</a:t>
            </a:r>
            <a:r>
              <a:rPr lang="en" sz="1200"/>
              <a:t> UCSF (5 min) </a:t>
            </a:r>
            <a:r>
              <a:rPr lang="en" sz="1200" u="sng">
                <a:solidFill>
                  <a:schemeClr val="accent2"/>
                </a:solidFill>
                <a:hlinkClick r:id="rId13">
                  <a:extLst>
                    <a:ext uri="{A12FA001-AC4F-418D-AE19-62706E023703}">
                      <ahyp:hlinkClr val="tx"/>
                    </a:ext>
                  </a:extLst>
                </a:hlinkClick>
              </a:rPr>
              <a:t>https://youtu.be/dEbl5jvLKGQ?si=l2ST5B4jE9pH5F2r</a:t>
            </a:r>
            <a:r>
              <a:rPr lang="en" sz="1200"/>
              <a:t> </a:t>
            </a:r>
            <a:endParaRPr sz="1200"/>
          </a:p>
        </p:txBody>
      </p:sp>
      <p:sp>
        <p:nvSpPr>
          <p:cNvPr id="559" name="Google Shape;559;p74"/>
          <p:cNvSpPr txBox="1"/>
          <p:nvPr>
            <p:ph idx="12" type="sldNum"/>
          </p:nvPr>
        </p:nvSpPr>
        <p:spPr>
          <a:xfrm>
            <a:off x="3915987" y="4702950"/>
            <a:ext cx="4952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r>
              <a:rPr lang="en"/>
              <a:t>Perkins.org  |  </a:t>
            </a:r>
            <a:fld id="{00000000-1234-1234-1234-123412341234}" type="slidenum">
              <a:rPr lang="en"/>
              <a:t>‹#›</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0" name="Shape 300"/>
        <p:cNvGrpSpPr/>
        <p:nvPr/>
      </p:nvGrpSpPr>
      <p:grpSpPr>
        <a:xfrm>
          <a:off x="0" y="0"/>
          <a:ext cx="0" cy="0"/>
          <a:chOff x="0" y="0"/>
          <a:chExt cx="0" cy="0"/>
        </a:xfrm>
      </p:grpSpPr>
      <p:sp>
        <p:nvSpPr>
          <p:cNvPr id="301" name="Google Shape;301;p39"/>
          <p:cNvSpPr txBox="1"/>
          <p:nvPr>
            <p:ph type="title"/>
          </p:nvPr>
        </p:nvSpPr>
        <p:spPr>
          <a:xfrm>
            <a:off x="379800" y="138850"/>
            <a:ext cx="8384400" cy="1054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What is alt-text? Image description?</a:t>
            </a:r>
            <a:endParaRPr/>
          </a:p>
        </p:txBody>
      </p:sp>
      <p:sp>
        <p:nvSpPr>
          <p:cNvPr id="302" name="Google Shape;302;p39"/>
          <p:cNvSpPr txBox="1"/>
          <p:nvPr>
            <p:ph idx="2" type="body"/>
          </p:nvPr>
        </p:nvSpPr>
        <p:spPr>
          <a:xfrm>
            <a:off x="379800" y="1193650"/>
            <a:ext cx="5673300" cy="3156600"/>
          </a:xfrm>
          <a:prstGeom prst="rect">
            <a:avLst/>
          </a:prstGeom>
        </p:spPr>
        <p:txBody>
          <a:bodyPr anchorCtr="0" anchor="t" bIns="91425" lIns="91425" spcFirstLastPara="1" rIns="91425" wrap="square" tIns="91425">
            <a:noAutofit/>
          </a:bodyPr>
          <a:lstStyle/>
          <a:p>
            <a:pPr indent="-342900" lvl="0" marL="457200" rtl="0" algn="l">
              <a:lnSpc>
                <a:spcPct val="100000"/>
              </a:lnSpc>
              <a:spcBef>
                <a:spcPts val="0"/>
              </a:spcBef>
              <a:spcAft>
                <a:spcPts val="0"/>
              </a:spcAft>
              <a:buSzPts val="1800"/>
              <a:buChar char="●"/>
            </a:pPr>
            <a:r>
              <a:rPr b="1" lang="en" sz="1800"/>
              <a:t>Alt-text</a:t>
            </a:r>
            <a:r>
              <a:rPr lang="en" sz="1800"/>
              <a:t> is attached to a specific image. </a:t>
            </a:r>
            <a:br>
              <a:rPr lang="en" sz="1800"/>
            </a:br>
            <a:endParaRPr sz="1800"/>
          </a:p>
          <a:p>
            <a:pPr indent="-342900" lvl="0" marL="457200" rtl="0" algn="l">
              <a:lnSpc>
                <a:spcPct val="100000"/>
              </a:lnSpc>
              <a:spcBef>
                <a:spcPts val="0"/>
              </a:spcBef>
              <a:spcAft>
                <a:spcPts val="0"/>
              </a:spcAft>
              <a:buSzPts val="1800"/>
              <a:buChar char="●"/>
            </a:pPr>
            <a:r>
              <a:rPr b="1" lang="en" sz="1800"/>
              <a:t>Image description</a:t>
            </a:r>
            <a:r>
              <a:rPr lang="en" sz="1800"/>
              <a:t> can be in the text or attached to an image. </a:t>
            </a:r>
            <a:br>
              <a:rPr lang="en" sz="1800"/>
            </a:br>
            <a:endParaRPr sz="1800"/>
          </a:p>
          <a:p>
            <a:pPr indent="-342900" lvl="0" marL="457200" rtl="0" algn="l">
              <a:lnSpc>
                <a:spcPct val="100000"/>
              </a:lnSpc>
              <a:spcBef>
                <a:spcPts val="0"/>
              </a:spcBef>
              <a:spcAft>
                <a:spcPts val="0"/>
              </a:spcAft>
              <a:buSzPts val="1800"/>
              <a:buChar char="●"/>
            </a:pPr>
            <a:r>
              <a:rPr b="1" lang="en" sz="1800"/>
              <a:t>Both give context to readers who need it</a:t>
            </a:r>
            <a:r>
              <a:rPr lang="en" sz="1800"/>
              <a:t> </a:t>
            </a:r>
            <a:br>
              <a:rPr lang="en" sz="1800"/>
            </a:br>
            <a:r>
              <a:rPr lang="en" sz="1800"/>
              <a:t>Visual impairment, but also plain language, non-fluent readers, lacking specific context for humor or science.</a:t>
            </a:r>
            <a:br>
              <a:rPr lang="en" sz="1800"/>
            </a:br>
            <a:br>
              <a:rPr lang="en" sz="1800"/>
            </a:br>
            <a:r>
              <a:rPr lang="en" sz="1800"/>
              <a:t>Also limited data, slow loading, remote areas. </a:t>
            </a:r>
            <a:endParaRPr sz="1800"/>
          </a:p>
          <a:p>
            <a:pPr indent="0" lvl="0" marL="0" rtl="0" algn="l">
              <a:lnSpc>
                <a:spcPct val="100000"/>
              </a:lnSpc>
              <a:spcBef>
                <a:spcPts val="1600"/>
              </a:spcBef>
              <a:spcAft>
                <a:spcPts val="1600"/>
              </a:spcAft>
              <a:buNone/>
            </a:pPr>
            <a:r>
              <a:t/>
            </a:r>
            <a:endParaRPr sz="1800"/>
          </a:p>
        </p:txBody>
      </p:sp>
      <p:sp>
        <p:nvSpPr>
          <p:cNvPr id="303" name="Google Shape;303;p39"/>
          <p:cNvSpPr txBox="1"/>
          <p:nvPr>
            <p:ph idx="12" type="sldNum"/>
          </p:nvPr>
        </p:nvSpPr>
        <p:spPr>
          <a:xfrm>
            <a:off x="3915987" y="4702950"/>
            <a:ext cx="4952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r>
              <a:rPr lang="en"/>
              <a:t>Perkins.org  |  </a:t>
            </a:r>
            <a:fld id="{00000000-1234-1234-1234-123412341234}" type="slidenum">
              <a:rPr lang="en"/>
              <a:t>‹#›</a:t>
            </a:fld>
            <a:endParaRPr/>
          </a:p>
        </p:txBody>
      </p:sp>
      <p:pic>
        <p:nvPicPr>
          <p:cNvPr descr="Still from an animated gif of The Road to Eldorado. The two characters look at each other, nod, and say &quot;Both. Both is good.&quot; " id="304" name="Google Shape;304;p39"/>
          <p:cNvPicPr preferRelativeResize="0"/>
          <p:nvPr/>
        </p:nvPicPr>
        <p:blipFill>
          <a:blip r:embed="rId3">
            <a:alphaModFix/>
          </a:blip>
          <a:stretch>
            <a:fillRect/>
          </a:stretch>
        </p:blipFill>
        <p:spPr>
          <a:xfrm>
            <a:off x="6053100" y="1876600"/>
            <a:ext cx="2857500" cy="1790700"/>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3" name="Shape 563"/>
        <p:cNvGrpSpPr/>
        <p:nvPr/>
      </p:nvGrpSpPr>
      <p:grpSpPr>
        <a:xfrm>
          <a:off x="0" y="0"/>
          <a:ext cx="0" cy="0"/>
          <a:chOff x="0" y="0"/>
          <a:chExt cx="0" cy="0"/>
        </a:xfrm>
      </p:grpSpPr>
      <p:sp>
        <p:nvSpPr>
          <p:cNvPr id="564" name="Google Shape;564;p75"/>
          <p:cNvSpPr txBox="1"/>
          <p:nvPr>
            <p:ph type="title"/>
          </p:nvPr>
        </p:nvSpPr>
        <p:spPr>
          <a:xfrm>
            <a:off x="1203450" y="3341200"/>
            <a:ext cx="6737100" cy="5919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Perkins.org</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8" name="Shape 308"/>
        <p:cNvGrpSpPr/>
        <p:nvPr/>
      </p:nvGrpSpPr>
      <p:grpSpPr>
        <a:xfrm>
          <a:off x="0" y="0"/>
          <a:ext cx="0" cy="0"/>
          <a:chOff x="0" y="0"/>
          <a:chExt cx="0" cy="0"/>
        </a:xfrm>
      </p:grpSpPr>
      <p:sp>
        <p:nvSpPr>
          <p:cNvPr id="309" name="Google Shape;309;p40"/>
          <p:cNvSpPr txBox="1"/>
          <p:nvPr>
            <p:ph type="title"/>
          </p:nvPr>
        </p:nvSpPr>
        <p:spPr>
          <a:xfrm>
            <a:off x="379800" y="138850"/>
            <a:ext cx="8384400" cy="1054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A brief history</a:t>
            </a:r>
            <a:endParaRPr/>
          </a:p>
        </p:txBody>
      </p:sp>
      <p:sp>
        <p:nvSpPr>
          <p:cNvPr id="310" name="Google Shape;310;p40"/>
          <p:cNvSpPr txBox="1"/>
          <p:nvPr>
            <p:ph idx="2" type="body"/>
          </p:nvPr>
        </p:nvSpPr>
        <p:spPr>
          <a:xfrm>
            <a:off x="379800" y="1612750"/>
            <a:ext cx="8384400" cy="2737500"/>
          </a:xfrm>
          <a:prstGeom prst="rect">
            <a:avLst/>
          </a:prstGeom>
        </p:spPr>
        <p:txBody>
          <a:bodyPr anchorCtr="0" anchor="t" bIns="91425" lIns="91425" spcFirstLastPara="1" rIns="91425" wrap="square" tIns="91425">
            <a:noAutofit/>
          </a:bodyPr>
          <a:lstStyle/>
          <a:p>
            <a:pPr indent="-342900" lvl="0" marL="457200" rtl="0" algn="l">
              <a:lnSpc>
                <a:spcPct val="100000"/>
              </a:lnSpc>
              <a:spcBef>
                <a:spcPts val="0"/>
              </a:spcBef>
              <a:spcAft>
                <a:spcPts val="0"/>
              </a:spcAft>
              <a:buSzPts val="1800"/>
              <a:buChar char="●"/>
            </a:pPr>
            <a:r>
              <a:rPr b="1" lang="en" sz="1800"/>
              <a:t>Alt text </a:t>
            </a:r>
            <a:r>
              <a:rPr lang="en" sz="1800"/>
              <a:t>has been part of the internet since 1993.</a:t>
            </a:r>
            <a:br>
              <a:rPr lang="en" sz="1800"/>
            </a:br>
            <a:endParaRPr sz="1800"/>
          </a:p>
          <a:p>
            <a:pPr indent="-342900" lvl="0" marL="457200" rtl="0" algn="l">
              <a:lnSpc>
                <a:spcPct val="100000"/>
              </a:lnSpc>
              <a:spcBef>
                <a:spcPts val="0"/>
              </a:spcBef>
              <a:spcAft>
                <a:spcPts val="0"/>
              </a:spcAft>
              <a:buSzPts val="1800"/>
              <a:buChar char="●"/>
            </a:pPr>
            <a:r>
              <a:rPr lang="en" sz="1800"/>
              <a:t>Original goal: load text pages faster. </a:t>
            </a:r>
            <a:br>
              <a:rPr lang="en" sz="1800"/>
            </a:br>
            <a:endParaRPr sz="1800"/>
          </a:p>
          <a:p>
            <a:pPr indent="-342900" lvl="0" marL="457200" rtl="0" algn="l">
              <a:lnSpc>
                <a:spcPct val="100000"/>
              </a:lnSpc>
              <a:spcBef>
                <a:spcPts val="0"/>
              </a:spcBef>
              <a:spcAft>
                <a:spcPts val="0"/>
              </a:spcAft>
              <a:buSzPts val="1800"/>
              <a:buChar char="●"/>
            </a:pPr>
            <a:r>
              <a:rPr lang="en" sz="1800"/>
              <a:t>Became required for img and area tags in 1999 (HTML 4.1)</a:t>
            </a:r>
            <a:br>
              <a:rPr lang="en" sz="1800"/>
            </a:br>
            <a:endParaRPr sz="1800"/>
          </a:p>
          <a:p>
            <a:pPr indent="-342900" lvl="0" marL="457200" rtl="0" algn="l">
              <a:lnSpc>
                <a:spcPct val="100000"/>
              </a:lnSpc>
              <a:spcBef>
                <a:spcPts val="0"/>
              </a:spcBef>
              <a:spcAft>
                <a:spcPts val="0"/>
              </a:spcAft>
              <a:buSzPts val="1800"/>
              <a:buChar char="●"/>
            </a:pPr>
            <a:r>
              <a:rPr lang="en" sz="1800"/>
              <a:t>Often ignored, not taught, not explained. </a:t>
            </a:r>
            <a:endParaRPr sz="1800"/>
          </a:p>
          <a:p>
            <a:pPr indent="0" lvl="0" marL="0" rtl="0" algn="l">
              <a:lnSpc>
                <a:spcPct val="100000"/>
              </a:lnSpc>
              <a:spcBef>
                <a:spcPts val="1600"/>
              </a:spcBef>
              <a:spcAft>
                <a:spcPts val="1600"/>
              </a:spcAft>
              <a:buNone/>
            </a:pPr>
            <a:r>
              <a:t/>
            </a:r>
            <a:endParaRPr sz="1800"/>
          </a:p>
        </p:txBody>
      </p:sp>
      <p:sp>
        <p:nvSpPr>
          <p:cNvPr id="311" name="Google Shape;311;p40"/>
          <p:cNvSpPr txBox="1"/>
          <p:nvPr>
            <p:ph idx="12" type="sldNum"/>
          </p:nvPr>
        </p:nvSpPr>
        <p:spPr>
          <a:xfrm>
            <a:off x="3915987" y="4702950"/>
            <a:ext cx="4952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r>
              <a:rPr lang="en"/>
              <a:t>Perkins.org  |  </a:t>
            </a:r>
            <a:fld id="{00000000-1234-1234-1234-123412341234}" type="slidenum">
              <a:rPr lang="en"/>
              <a:t>‹#›</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5" name="Shape 315"/>
        <p:cNvGrpSpPr/>
        <p:nvPr/>
      </p:nvGrpSpPr>
      <p:grpSpPr>
        <a:xfrm>
          <a:off x="0" y="0"/>
          <a:ext cx="0" cy="0"/>
          <a:chOff x="0" y="0"/>
          <a:chExt cx="0" cy="0"/>
        </a:xfrm>
      </p:grpSpPr>
      <p:sp>
        <p:nvSpPr>
          <p:cNvPr id="316" name="Google Shape;316;p41"/>
          <p:cNvSpPr txBox="1"/>
          <p:nvPr>
            <p:ph type="title"/>
          </p:nvPr>
        </p:nvSpPr>
        <p:spPr>
          <a:xfrm>
            <a:off x="379800" y="138850"/>
            <a:ext cx="8384400" cy="1054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Three kinds of image</a:t>
            </a:r>
            <a:endParaRPr/>
          </a:p>
        </p:txBody>
      </p:sp>
      <p:sp>
        <p:nvSpPr>
          <p:cNvPr id="317" name="Google Shape;317;p41"/>
          <p:cNvSpPr txBox="1"/>
          <p:nvPr>
            <p:ph idx="2" type="body"/>
          </p:nvPr>
        </p:nvSpPr>
        <p:spPr>
          <a:xfrm>
            <a:off x="379800" y="1612750"/>
            <a:ext cx="8384400" cy="2737500"/>
          </a:xfrm>
          <a:prstGeom prst="rect">
            <a:avLst/>
          </a:prstGeom>
        </p:spPr>
        <p:txBody>
          <a:bodyPr anchorCtr="0" anchor="t" bIns="91425" lIns="91425" spcFirstLastPara="1" rIns="91425" wrap="square" tIns="91425">
            <a:noAutofit/>
          </a:bodyPr>
          <a:lstStyle/>
          <a:p>
            <a:pPr indent="-342900" lvl="0" marL="457200" rtl="0" algn="l">
              <a:lnSpc>
                <a:spcPct val="200000"/>
              </a:lnSpc>
              <a:spcBef>
                <a:spcPts val="0"/>
              </a:spcBef>
              <a:spcAft>
                <a:spcPts val="0"/>
              </a:spcAft>
              <a:buSzPts val="1800"/>
              <a:buChar char="●"/>
            </a:pPr>
            <a:r>
              <a:rPr lang="en" sz="1800"/>
              <a:t>Purely decorative</a:t>
            </a:r>
            <a:endParaRPr sz="1800"/>
          </a:p>
          <a:p>
            <a:pPr indent="-342900" lvl="0" marL="457200" rtl="0" algn="l">
              <a:lnSpc>
                <a:spcPct val="200000"/>
              </a:lnSpc>
              <a:spcBef>
                <a:spcPts val="0"/>
              </a:spcBef>
              <a:spcAft>
                <a:spcPts val="0"/>
              </a:spcAft>
              <a:buSzPts val="1800"/>
              <a:buChar char="●"/>
            </a:pPr>
            <a:r>
              <a:rPr lang="en" sz="1800"/>
              <a:t>Essential information for understanding</a:t>
            </a:r>
            <a:endParaRPr sz="1800"/>
          </a:p>
          <a:p>
            <a:pPr indent="-342900" lvl="0" marL="457200" rtl="0" algn="l">
              <a:lnSpc>
                <a:spcPct val="200000"/>
              </a:lnSpc>
              <a:spcBef>
                <a:spcPts val="0"/>
              </a:spcBef>
              <a:spcAft>
                <a:spcPts val="0"/>
              </a:spcAft>
              <a:buSzPts val="1800"/>
              <a:buChar char="●"/>
            </a:pPr>
            <a:r>
              <a:rPr lang="en" sz="1800"/>
              <a:t>Layered visual experience</a:t>
            </a:r>
            <a:endParaRPr sz="1800"/>
          </a:p>
        </p:txBody>
      </p:sp>
      <p:sp>
        <p:nvSpPr>
          <p:cNvPr id="318" name="Google Shape;318;p41"/>
          <p:cNvSpPr txBox="1"/>
          <p:nvPr>
            <p:ph idx="12" type="sldNum"/>
          </p:nvPr>
        </p:nvSpPr>
        <p:spPr>
          <a:xfrm>
            <a:off x="3915987" y="4702950"/>
            <a:ext cx="4952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r>
              <a:rPr lang="en"/>
              <a:t>Perkins.org  |  </a:t>
            </a:r>
            <a:fld id="{00000000-1234-1234-1234-123412341234}" type="slidenum">
              <a:rPr lang="en"/>
              <a:t>‹#›</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2" name="Shape 322"/>
        <p:cNvGrpSpPr/>
        <p:nvPr/>
      </p:nvGrpSpPr>
      <p:grpSpPr>
        <a:xfrm>
          <a:off x="0" y="0"/>
          <a:ext cx="0" cy="0"/>
          <a:chOff x="0" y="0"/>
          <a:chExt cx="0" cy="0"/>
        </a:xfrm>
      </p:grpSpPr>
      <p:sp>
        <p:nvSpPr>
          <p:cNvPr id="323" name="Google Shape;323;p42"/>
          <p:cNvSpPr txBox="1"/>
          <p:nvPr>
            <p:ph type="title"/>
          </p:nvPr>
        </p:nvSpPr>
        <p:spPr>
          <a:xfrm>
            <a:off x="379800" y="138850"/>
            <a:ext cx="8384400" cy="1054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Purely decorative image</a:t>
            </a:r>
            <a:endParaRPr/>
          </a:p>
        </p:txBody>
      </p:sp>
      <p:sp>
        <p:nvSpPr>
          <p:cNvPr id="324" name="Google Shape;324;p42"/>
          <p:cNvSpPr txBox="1"/>
          <p:nvPr>
            <p:ph idx="2" type="body"/>
          </p:nvPr>
        </p:nvSpPr>
        <p:spPr>
          <a:xfrm>
            <a:off x="379800" y="1193650"/>
            <a:ext cx="4648800" cy="3156600"/>
          </a:xfrm>
          <a:prstGeom prst="rect">
            <a:avLst/>
          </a:prstGeom>
        </p:spPr>
        <p:txBody>
          <a:bodyPr anchorCtr="0" anchor="t" bIns="91425" lIns="91425" spcFirstLastPara="1" rIns="91425" wrap="square" tIns="91425">
            <a:noAutofit/>
          </a:bodyPr>
          <a:lstStyle/>
          <a:p>
            <a:pPr indent="-342900" lvl="0" marL="457200" rtl="0" algn="l">
              <a:lnSpc>
                <a:spcPct val="100000"/>
              </a:lnSpc>
              <a:spcBef>
                <a:spcPts val="0"/>
              </a:spcBef>
              <a:spcAft>
                <a:spcPts val="0"/>
              </a:spcAft>
              <a:buSzPts val="1800"/>
              <a:buChar char="●"/>
            </a:pPr>
            <a:r>
              <a:rPr lang="en" sz="1800"/>
              <a:t>Does not need alt text. </a:t>
            </a:r>
            <a:br>
              <a:rPr lang="en" sz="1800"/>
            </a:br>
            <a:endParaRPr sz="1800"/>
          </a:p>
          <a:p>
            <a:pPr indent="-342900" lvl="0" marL="457200" rtl="0" algn="l">
              <a:lnSpc>
                <a:spcPct val="100000"/>
              </a:lnSpc>
              <a:spcBef>
                <a:spcPts val="0"/>
              </a:spcBef>
              <a:spcAft>
                <a:spcPts val="0"/>
              </a:spcAft>
              <a:buSzPts val="1800"/>
              <a:buChar char="●"/>
            </a:pPr>
            <a:r>
              <a:rPr lang="en" sz="1800"/>
              <a:t>Mark it (in your software) to indicate that. </a:t>
            </a:r>
            <a:br>
              <a:rPr lang="en" sz="1800"/>
            </a:br>
            <a:endParaRPr sz="1800"/>
          </a:p>
          <a:p>
            <a:pPr indent="-342900" lvl="0" marL="457200" rtl="0" algn="l">
              <a:lnSpc>
                <a:spcPct val="100000"/>
              </a:lnSpc>
              <a:spcBef>
                <a:spcPts val="0"/>
              </a:spcBef>
              <a:spcAft>
                <a:spcPts val="0"/>
              </a:spcAft>
              <a:buSzPts val="1800"/>
              <a:buChar char="●"/>
            </a:pPr>
            <a:r>
              <a:rPr lang="en" sz="1800"/>
              <a:t>Example: Perkins logo in the bottom left of each slide. Describe it once</a:t>
            </a:r>
            <a:br>
              <a:rPr lang="en" sz="1800"/>
            </a:br>
            <a:r>
              <a:rPr lang="en" sz="1800"/>
              <a:t>briefly, ignore all the later ones.</a:t>
            </a:r>
            <a:br>
              <a:rPr lang="en" sz="1800"/>
            </a:br>
            <a:endParaRPr sz="1800"/>
          </a:p>
          <a:p>
            <a:pPr indent="-342900" lvl="0" marL="457200" rtl="0" algn="l">
              <a:lnSpc>
                <a:spcPct val="100000"/>
              </a:lnSpc>
              <a:spcBef>
                <a:spcPts val="0"/>
              </a:spcBef>
              <a:spcAft>
                <a:spcPts val="0"/>
              </a:spcAft>
              <a:buSzPts val="1800"/>
              <a:buChar char="●"/>
            </a:pPr>
            <a:r>
              <a:rPr lang="en" sz="1800"/>
              <a:t>Consider putting “null” if there’s nothing relevant. </a:t>
            </a:r>
            <a:br>
              <a:rPr lang="en" sz="1800"/>
            </a:br>
            <a:endParaRPr sz="1800"/>
          </a:p>
          <a:p>
            <a:pPr indent="0" lvl="0" marL="914400" rtl="0" algn="l">
              <a:lnSpc>
                <a:spcPct val="100000"/>
              </a:lnSpc>
              <a:spcBef>
                <a:spcPts val="1600"/>
              </a:spcBef>
              <a:spcAft>
                <a:spcPts val="1600"/>
              </a:spcAft>
              <a:buNone/>
            </a:pPr>
            <a:r>
              <a:t/>
            </a:r>
            <a:endParaRPr sz="1800"/>
          </a:p>
        </p:txBody>
      </p:sp>
      <p:sp>
        <p:nvSpPr>
          <p:cNvPr id="325" name="Google Shape;325;p42"/>
          <p:cNvSpPr txBox="1"/>
          <p:nvPr>
            <p:ph idx="12" type="sldNum"/>
          </p:nvPr>
        </p:nvSpPr>
        <p:spPr>
          <a:xfrm>
            <a:off x="3915987" y="4702950"/>
            <a:ext cx="4952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r>
              <a:rPr lang="en"/>
              <a:t>Perkins.org  |  </a:t>
            </a:r>
            <a:fld id="{00000000-1234-1234-1234-123412341234}" type="slidenum">
              <a:rPr lang="en"/>
              <a:t>‹#›</a:t>
            </a:fld>
            <a:endParaRPr/>
          </a:p>
        </p:txBody>
      </p:sp>
      <p:pic>
        <p:nvPicPr>
          <p:cNvPr descr="Perkins School for the Blind logo" id="326" name="Google Shape;326;p42"/>
          <p:cNvPicPr preferRelativeResize="0"/>
          <p:nvPr/>
        </p:nvPicPr>
        <p:blipFill rotWithShape="1">
          <a:blip r:embed="rId3">
            <a:alphaModFix/>
          </a:blip>
          <a:srcRect b="0" l="3704" r="3694" t="0"/>
          <a:stretch/>
        </p:blipFill>
        <p:spPr>
          <a:xfrm>
            <a:off x="5263475" y="1867487"/>
            <a:ext cx="3500723" cy="14085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0" name="Shape 330"/>
        <p:cNvGrpSpPr/>
        <p:nvPr/>
      </p:nvGrpSpPr>
      <p:grpSpPr>
        <a:xfrm>
          <a:off x="0" y="0"/>
          <a:ext cx="0" cy="0"/>
          <a:chOff x="0" y="0"/>
          <a:chExt cx="0" cy="0"/>
        </a:xfrm>
      </p:grpSpPr>
      <p:sp>
        <p:nvSpPr>
          <p:cNvPr id="331" name="Google Shape;331;p43"/>
          <p:cNvSpPr txBox="1"/>
          <p:nvPr>
            <p:ph type="title"/>
          </p:nvPr>
        </p:nvSpPr>
        <p:spPr>
          <a:xfrm>
            <a:off x="379800" y="138850"/>
            <a:ext cx="8384400" cy="1054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Visual information</a:t>
            </a:r>
            <a:endParaRPr/>
          </a:p>
        </p:txBody>
      </p:sp>
      <p:sp>
        <p:nvSpPr>
          <p:cNvPr id="332" name="Google Shape;332;p43"/>
          <p:cNvSpPr txBox="1"/>
          <p:nvPr>
            <p:ph idx="2" type="body"/>
          </p:nvPr>
        </p:nvSpPr>
        <p:spPr>
          <a:xfrm>
            <a:off x="315225" y="1349850"/>
            <a:ext cx="4272300" cy="3021300"/>
          </a:xfrm>
          <a:prstGeom prst="rect">
            <a:avLst/>
          </a:prstGeom>
        </p:spPr>
        <p:txBody>
          <a:bodyPr anchorCtr="0" anchor="t" bIns="91425" lIns="91425" spcFirstLastPara="1" rIns="91425" wrap="square" tIns="91425">
            <a:noAutofit/>
          </a:bodyPr>
          <a:lstStyle/>
          <a:p>
            <a:pPr indent="-342900" lvl="0" marL="457200" rtl="0" algn="l">
              <a:lnSpc>
                <a:spcPct val="100000"/>
              </a:lnSpc>
              <a:spcBef>
                <a:spcPts val="0"/>
              </a:spcBef>
              <a:spcAft>
                <a:spcPts val="0"/>
              </a:spcAft>
              <a:buSzPts val="1800"/>
              <a:buChar char="●"/>
            </a:pPr>
            <a:r>
              <a:rPr lang="en" sz="1800"/>
              <a:t>Alt text provides key details in a brief format. What’s interesting? </a:t>
            </a:r>
            <a:br>
              <a:rPr lang="en" sz="1800"/>
            </a:br>
            <a:endParaRPr sz="1800"/>
          </a:p>
          <a:p>
            <a:pPr indent="-342900" lvl="0" marL="457200" rtl="0" algn="l">
              <a:lnSpc>
                <a:spcPct val="100000"/>
              </a:lnSpc>
              <a:spcBef>
                <a:spcPts val="0"/>
              </a:spcBef>
              <a:spcAft>
                <a:spcPts val="0"/>
              </a:spcAft>
              <a:buSzPts val="1800"/>
              <a:buChar char="●"/>
            </a:pPr>
            <a:r>
              <a:rPr lang="en" sz="1800"/>
              <a:t>What do sighted viewers learn from this image? </a:t>
            </a:r>
            <a:br>
              <a:rPr lang="en" sz="1800"/>
            </a:br>
            <a:endParaRPr sz="1800"/>
          </a:p>
          <a:p>
            <a:pPr indent="-342900" lvl="0" marL="457200" rtl="0" algn="l">
              <a:lnSpc>
                <a:spcPct val="100000"/>
              </a:lnSpc>
              <a:spcBef>
                <a:spcPts val="0"/>
              </a:spcBef>
              <a:spcAft>
                <a:spcPts val="0"/>
              </a:spcAft>
              <a:buSzPts val="1800"/>
              <a:buChar char="●"/>
            </a:pPr>
            <a:r>
              <a:rPr lang="en" sz="1800"/>
              <a:t>What do people using alt text need to know to make sense of it or why it’s included?</a:t>
            </a:r>
            <a:br>
              <a:rPr lang="en" sz="1800"/>
            </a:br>
            <a:endParaRPr sz="1800"/>
          </a:p>
          <a:p>
            <a:pPr indent="0" lvl="0" marL="0" rtl="0" algn="l">
              <a:lnSpc>
                <a:spcPct val="100000"/>
              </a:lnSpc>
              <a:spcBef>
                <a:spcPts val="1600"/>
              </a:spcBef>
              <a:spcAft>
                <a:spcPts val="1600"/>
              </a:spcAft>
              <a:buNone/>
            </a:pPr>
            <a:r>
              <a:t/>
            </a:r>
            <a:endParaRPr sz="1800"/>
          </a:p>
        </p:txBody>
      </p:sp>
      <p:sp>
        <p:nvSpPr>
          <p:cNvPr id="333" name="Google Shape;333;p43"/>
          <p:cNvSpPr txBox="1"/>
          <p:nvPr>
            <p:ph idx="12" type="sldNum"/>
          </p:nvPr>
        </p:nvSpPr>
        <p:spPr>
          <a:xfrm>
            <a:off x="3915987" y="4702950"/>
            <a:ext cx="4952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r>
              <a:rPr lang="en"/>
              <a:t>Perkins.org  |  </a:t>
            </a:r>
            <a:fld id="{00000000-1234-1234-1234-123412341234}" type="slidenum">
              <a:rPr lang="en"/>
              <a:t>‹#›</a:t>
            </a:fld>
            <a:endParaRPr/>
          </a:p>
        </p:txBody>
      </p:sp>
      <p:pic>
        <p:nvPicPr>
          <p:cNvPr descr="The Very Large Array may sit in the New Mexico desert, but it’s not always dry. Summer monsoons bring much-needed rains, and this lovely afternoon also brought a double rainbow." id="334" name="Google Shape;334;p43"/>
          <p:cNvPicPr preferRelativeResize="0"/>
          <p:nvPr/>
        </p:nvPicPr>
        <p:blipFill>
          <a:blip r:embed="rId3">
            <a:alphaModFix/>
          </a:blip>
          <a:stretch>
            <a:fillRect/>
          </a:stretch>
        </p:blipFill>
        <p:spPr>
          <a:xfrm>
            <a:off x="4735775" y="1349827"/>
            <a:ext cx="4028424" cy="3021350"/>
          </a:xfrm>
          <a:prstGeom prst="rect">
            <a:avLst/>
          </a:prstGeom>
          <a:noFill/>
          <a:ln>
            <a:noFill/>
          </a:ln>
        </p:spPr>
      </p:pic>
      <p:sp>
        <p:nvSpPr>
          <p:cNvPr id="335" name="Google Shape;335;p43"/>
          <p:cNvSpPr txBox="1"/>
          <p:nvPr/>
        </p:nvSpPr>
        <p:spPr>
          <a:xfrm>
            <a:off x="4735775" y="4371125"/>
            <a:ext cx="4028400" cy="369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200">
                <a:solidFill>
                  <a:srgbClr val="0A0A0A"/>
                </a:solidFill>
                <a:highlight>
                  <a:srgbClr val="FEFEFE"/>
                </a:highlight>
              </a:rPr>
              <a:t>Credit: NRAO/AUI/NSF</a:t>
            </a:r>
            <a:endParaRPr b="1" sz="1200">
              <a:solidFill>
                <a:schemeClr val="dk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9" name="Shape 339"/>
        <p:cNvGrpSpPr/>
        <p:nvPr/>
      </p:nvGrpSpPr>
      <p:grpSpPr>
        <a:xfrm>
          <a:off x="0" y="0"/>
          <a:ext cx="0" cy="0"/>
          <a:chOff x="0" y="0"/>
          <a:chExt cx="0" cy="0"/>
        </a:xfrm>
      </p:grpSpPr>
      <p:sp>
        <p:nvSpPr>
          <p:cNvPr id="340" name="Google Shape;340;p44"/>
          <p:cNvSpPr txBox="1"/>
          <p:nvPr>
            <p:ph type="title"/>
          </p:nvPr>
        </p:nvSpPr>
        <p:spPr>
          <a:xfrm>
            <a:off x="379800" y="138850"/>
            <a:ext cx="8384400" cy="1054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Layered visual experience</a:t>
            </a:r>
            <a:endParaRPr/>
          </a:p>
        </p:txBody>
      </p:sp>
      <p:sp>
        <p:nvSpPr>
          <p:cNvPr id="341" name="Google Shape;341;p44"/>
          <p:cNvSpPr txBox="1"/>
          <p:nvPr>
            <p:ph idx="2" type="body"/>
          </p:nvPr>
        </p:nvSpPr>
        <p:spPr>
          <a:xfrm>
            <a:off x="379800" y="1329200"/>
            <a:ext cx="3928800" cy="3021000"/>
          </a:xfrm>
          <a:prstGeom prst="rect">
            <a:avLst/>
          </a:prstGeom>
        </p:spPr>
        <p:txBody>
          <a:bodyPr anchorCtr="0" anchor="t" bIns="91425" lIns="91425" spcFirstLastPara="1" rIns="91425" wrap="square" tIns="91425">
            <a:noAutofit/>
          </a:bodyPr>
          <a:lstStyle/>
          <a:p>
            <a:pPr indent="-342900" lvl="0" marL="457200" rtl="0" algn="l">
              <a:lnSpc>
                <a:spcPct val="100000"/>
              </a:lnSpc>
              <a:spcBef>
                <a:spcPts val="0"/>
              </a:spcBef>
              <a:spcAft>
                <a:spcPts val="0"/>
              </a:spcAft>
              <a:buSzPts val="1800"/>
              <a:buChar char="●"/>
            </a:pPr>
            <a:r>
              <a:rPr lang="en" sz="1800"/>
              <a:t>Art, complex images, charts and graphs, data, etc. </a:t>
            </a:r>
            <a:br>
              <a:rPr lang="en" sz="1800"/>
            </a:br>
            <a:endParaRPr sz="1800"/>
          </a:p>
          <a:p>
            <a:pPr indent="-342900" lvl="0" marL="457200" rtl="0" algn="l">
              <a:lnSpc>
                <a:spcPct val="100000"/>
              </a:lnSpc>
              <a:spcBef>
                <a:spcPts val="0"/>
              </a:spcBef>
              <a:spcAft>
                <a:spcPts val="0"/>
              </a:spcAft>
              <a:buSzPts val="1800"/>
              <a:buChar char="●"/>
            </a:pPr>
            <a:r>
              <a:rPr lang="en" sz="1800"/>
              <a:t>Needs a longer description and more context. </a:t>
            </a:r>
            <a:br>
              <a:rPr lang="en" sz="1800"/>
            </a:br>
            <a:endParaRPr sz="1800"/>
          </a:p>
          <a:p>
            <a:pPr indent="-342900" lvl="0" marL="457200" rtl="0" algn="l">
              <a:lnSpc>
                <a:spcPct val="100000"/>
              </a:lnSpc>
              <a:spcBef>
                <a:spcPts val="0"/>
              </a:spcBef>
              <a:spcAft>
                <a:spcPts val="0"/>
              </a:spcAft>
              <a:buSzPts val="1800"/>
              <a:buChar char="●"/>
            </a:pPr>
            <a:r>
              <a:rPr lang="en" sz="1800"/>
              <a:t>What people want in that description will vary. </a:t>
            </a:r>
            <a:br>
              <a:rPr lang="en" sz="1800"/>
            </a:br>
            <a:endParaRPr sz="1800"/>
          </a:p>
          <a:p>
            <a:pPr indent="-342900" lvl="0" marL="457200" rtl="0" algn="l">
              <a:lnSpc>
                <a:spcPct val="100000"/>
              </a:lnSpc>
              <a:spcBef>
                <a:spcPts val="0"/>
              </a:spcBef>
              <a:spcAft>
                <a:spcPts val="0"/>
              </a:spcAft>
              <a:buSzPts val="1800"/>
              <a:buChar char="●"/>
            </a:pPr>
            <a:r>
              <a:rPr lang="en" sz="1800"/>
              <a:t>Know your audience.</a:t>
            </a:r>
            <a:br>
              <a:rPr lang="en" sz="1800"/>
            </a:br>
            <a:endParaRPr sz="1800"/>
          </a:p>
        </p:txBody>
      </p:sp>
      <p:sp>
        <p:nvSpPr>
          <p:cNvPr id="342" name="Google Shape;342;p44"/>
          <p:cNvSpPr txBox="1"/>
          <p:nvPr>
            <p:ph idx="12" type="sldNum"/>
          </p:nvPr>
        </p:nvSpPr>
        <p:spPr>
          <a:xfrm>
            <a:off x="3915987" y="4702950"/>
            <a:ext cx="4952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r>
              <a:rPr lang="en"/>
              <a:t>Perkins.org  |  </a:t>
            </a:r>
            <a:fld id="{00000000-1234-1234-1234-123412341234}" type="slidenum">
              <a:rPr lang="en"/>
              <a:t>‹#›</a:t>
            </a:fld>
            <a:endParaRPr/>
          </a:p>
        </p:txBody>
      </p:sp>
      <p:pic>
        <p:nvPicPr>
          <p:cNvPr descr="These brightly colored shapes represent astronomical data collected by NRAO's ALMA and NASA's JWST telescopes. At left, a composite image overlaps ALMA and JWST data revealing the discs and parallel jets emitting from the pair of binary stars in WL20. At right, the breakdown of the separate ALMA data, and JWST data representing various chemical compositions, is shown.&#10;Credit: U.S. NSF/ NSF NRAO/ ALMA(ESO/NAOJ/NRAO)/ NASA/ JPL-Caltech/ JWST/ B. Saxton." id="343" name="Google Shape;343;p44"/>
          <p:cNvPicPr preferRelativeResize="0"/>
          <p:nvPr/>
        </p:nvPicPr>
        <p:blipFill>
          <a:blip r:embed="rId3">
            <a:alphaModFix/>
          </a:blip>
          <a:stretch>
            <a:fillRect/>
          </a:stretch>
        </p:blipFill>
        <p:spPr>
          <a:xfrm>
            <a:off x="4514750" y="1463625"/>
            <a:ext cx="4353925" cy="2449076"/>
          </a:xfrm>
          <a:prstGeom prst="rect">
            <a:avLst/>
          </a:prstGeom>
          <a:noFill/>
          <a:ln>
            <a:noFill/>
          </a:ln>
        </p:spPr>
      </p:pic>
      <p:sp>
        <p:nvSpPr>
          <p:cNvPr id="344" name="Google Shape;344;p44"/>
          <p:cNvSpPr txBox="1"/>
          <p:nvPr/>
        </p:nvSpPr>
        <p:spPr>
          <a:xfrm>
            <a:off x="4514750" y="4030763"/>
            <a:ext cx="44460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chemeClr val="dk1"/>
                </a:solidFill>
              </a:rPr>
              <a:t>Credit: U.S. NSF/ NSF NRAO/ ALMA(ESO/NAOJ/NRAO)/ NASA/ JPL-Caltech/ JWST/ B. Saxton.</a:t>
            </a:r>
            <a:endParaRPr sz="1200">
              <a:solidFill>
                <a:schemeClr val="dk1"/>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name="Perkins branded theme">
  <a:themeElements>
    <a:clrScheme name="Simple Light">
      <a:dk1>
        <a:srgbClr val="373636"/>
      </a:dk1>
      <a:lt1>
        <a:srgbClr val="FFFFFF"/>
      </a:lt1>
      <a:dk2>
        <a:srgbClr val="1D4F91"/>
      </a:dk2>
      <a:lt2>
        <a:srgbClr val="0B2140"/>
      </a:lt2>
      <a:accent1>
        <a:srgbClr val="84239B"/>
      </a:accent1>
      <a:accent2>
        <a:srgbClr val="E0004D"/>
      </a:accent2>
      <a:accent3>
        <a:srgbClr val="FFB81C"/>
      </a:accent3>
      <a:accent4>
        <a:srgbClr val="FF5848"/>
      </a:accent4>
      <a:accent5>
        <a:srgbClr val="06A6EA"/>
      </a:accent5>
      <a:accent6>
        <a:srgbClr val="00BA91"/>
      </a:accent6>
      <a:hlink>
        <a:srgbClr val="E0004D"/>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